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handoutMasterIdLst>
    <p:handoutMasterId r:id="rId16"/>
  </p:handoutMasterIdLst>
  <p:sldIdLst>
    <p:sldId id="283" r:id="rId5"/>
    <p:sldId id="298" r:id="rId6"/>
    <p:sldId id="285" r:id="rId7"/>
    <p:sldId id="294" r:id="rId8"/>
    <p:sldId id="291" r:id="rId9"/>
    <p:sldId id="299" r:id="rId10"/>
    <p:sldId id="300" r:id="rId11"/>
    <p:sldId id="301" r:id="rId12"/>
    <p:sldId id="302" r:id="rId13"/>
    <p:sldId id="288" r:id="rId14"/>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879" autoAdjust="0"/>
  </p:normalViewPr>
  <p:slideViewPr>
    <p:cSldViewPr snapToGrid="0" showGuides="1">
      <p:cViewPr varScale="1">
        <p:scale>
          <a:sx n="65" d="100"/>
          <a:sy n="65" d="100"/>
        </p:scale>
        <p:origin x="936" y="-114"/>
      </p:cViewPr>
      <p:guideLst>
        <p:guide orient="horz" pos="2184"/>
        <p:guide pos="3840"/>
      </p:guideLst>
    </p:cSldViewPr>
  </p:slideViewPr>
  <p:notesTextViewPr>
    <p:cViewPr>
      <p:scale>
        <a:sx n="1" d="1"/>
        <a:sy n="1" d="1"/>
      </p:scale>
      <p:origin x="0" y="0"/>
    </p:cViewPr>
  </p:notesTextViewPr>
  <p:notesViewPr>
    <p:cSldViewPr snapToGrid="0">
      <p:cViewPr varScale="1">
        <p:scale>
          <a:sx n="92" d="100"/>
          <a:sy n="92" d="100"/>
        </p:scale>
        <p:origin x="364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3897A043-98E2-428B-BF43-7BD7903D25FA}" type="datetimeFigureOut">
              <a:rPr lang="en-GB" smtClean="0"/>
              <a:t>12/09/2024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3D94777C-A8D2-4F46-A66E-A1890EBDE03D}" type="slidenum">
              <a:rPr lang="en-GB" smtClean="0"/>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F8A26648-F114-4402-B049-AA57EA7F2020}" type="datetimeFigureOut">
              <a:rPr lang="en-GB" smtClean="0"/>
              <a:t>12/09/2024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E22815FE-BC4D-474E-9AA3-6983BC3D8777}"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E22815FE-BC4D-474E-9AA3-6983BC3D8777}" type="slidenum">
              <a:rPr lang="en-GB" smtClean="0"/>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E22815FE-BC4D-474E-9AA3-6983BC3D8777}" type="slidenum">
              <a:rPr lang="en-GB" smtClean="0"/>
              <a:t>10</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E22815FE-BC4D-474E-9AA3-6983BC3D8777}" type="slidenum">
              <a:rPr lang="en-GB" smtClean="0"/>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E22815FE-BC4D-474E-9AA3-6983BC3D8777}" type="slidenum">
              <a:rPr lang="en-GB" smtClean="0"/>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E22815FE-BC4D-474E-9AA3-6983BC3D8777}" type="slidenum">
              <a:rPr lang="en-GB" smtClean="0"/>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E22815FE-BC4D-474E-9AA3-6983BC3D8777}" type="slidenum">
              <a:rPr lang="en-GB" smtClean="0"/>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E22815FE-BC4D-474E-9AA3-6983BC3D8777}" type="slidenum">
              <a:rPr lang="en-GB" smtClean="0"/>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E22815FE-BC4D-474E-9AA3-6983BC3D8777}" type="slidenum">
              <a:rPr lang="en-GB" smtClean="0"/>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E22815FE-BC4D-474E-9AA3-6983BC3D8777}" type="slidenum">
              <a:rPr lang="en-GB" smtClean="0"/>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E22815FE-BC4D-474E-9AA3-6983BC3D8777}" type="slidenum">
              <a:rPr lang="en-GB" smtClean="0"/>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289143" y="440217"/>
            <a:ext cx="9613711" cy="2327086"/>
          </a:xfrm>
          <a:ln w="15875">
            <a:solidFill>
              <a:schemeClr val="accent1"/>
            </a:solidFill>
          </a:ln>
        </p:spPr>
        <p:txBody>
          <a:bodyPr rtlCol="0" anchor="ctr">
            <a:noAutofit/>
          </a:bodyPr>
          <a:lstStyle>
            <a:lvl1pPr marL="0" indent="0" algn="ctr">
              <a:buNone/>
              <a:defRPr lang="en-GB">
                <a:solidFill>
                  <a:schemeClr val="accent1"/>
                </a:solidFill>
              </a:defRPr>
            </a:lvl1pPr>
          </a:lstStyle>
          <a:p>
            <a:pPr rtl="0"/>
            <a:r>
              <a:rPr lang="en-US"/>
              <a:t>Click icon to add picture</a:t>
            </a:r>
            <a:endParaRPr lang="en-GB" dirty="0"/>
          </a:p>
        </p:txBody>
      </p:sp>
      <p:sp>
        <p:nvSpPr>
          <p:cNvPr id="2" name="Title 1"/>
          <p:cNvSpPr>
            <a:spLocks noGrp="1"/>
          </p:cNvSpPr>
          <p:nvPr>
            <p:ph type="ctrTitle"/>
          </p:nvPr>
        </p:nvSpPr>
        <p:spPr>
          <a:xfrm>
            <a:off x="1143000" y="3236976"/>
            <a:ext cx="6867144" cy="2386584"/>
          </a:xfrm>
        </p:spPr>
        <p:txBody>
          <a:bodyPr rtlCol="0" anchor="b">
            <a:noAutofit/>
          </a:bodyPr>
          <a:lstStyle>
            <a:lvl1pPr algn="l">
              <a:defRPr lang="en-GB" sz="6600">
                <a:solidFill>
                  <a:schemeClr val="accent1"/>
                </a:solidFill>
              </a:defRPr>
            </a:lvl1pPr>
          </a:lstStyle>
          <a:p>
            <a:pPr rtl="0"/>
            <a:r>
              <a:rPr lang="en-US"/>
              <a:t>Click to edit Master title style</a:t>
            </a:r>
            <a:endParaRPr lang="en-GB"/>
          </a:p>
        </p:txBody>
      </p:sp>
      <p:sp>
        <p:nvSpPr>
          <p:cNvPr id="3" name="Subtitle 2"/>
          <p:cNvSpPr>
            <a:spLocks noGrp="1"/>
          </p:cNvSpPr>
          <p:nvPr>
            <p:ph type="subTitle" idx="1"/>
          </p:nvPr>
        </p:nvSpPr>
        <p:spPr>
          <a:xfrm>
            <a:off x="6327648" y="5971032"/>
            <a:ext cx="3776472" cy="530352"/>
          </a:xfrm>
        </p:spPr>
        <p:txBody>
          <a:bodyPr rtlCol="0">
            <a:noAutofit/>
          </a:bodyPr>
          <a:lstStyle>
            <a:lvl1pPr marL="0" indent="0" algn="ctr">
              <a:buNone/>
              <a:defRPr lang="en-GB" sz="2000">
                <a:solidFill>
                  <a:schemeClr val="accent1"/>
                </a:solidFill>
                <a:latin typeface="Gill Sans Nova Light" panose="020B0302020104020203"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US"/>
              <a:t>Click to edit Master subtitle style</a:t>
            </a:r>
            <a:endParaRPr lang="en-GB"/>
          </a:p>
        </p:txBody>
      </p:sp>
      <p:cxnSp>
        <p:nvCxnSpPr>
          <p:cNvPr id="8" name="Straight Connector 7"/>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0080" y="73152"/>
            <a:ext cx="3227832" cy="969264"/>
          </a:xfrm>
        </p:spPr>
        <p:txBody>
          <a:bodyPr rtlCol="0"/>
          <a:lstStyle>
            <a:lvl1pPr>
              <a:defRPr lang="en-GB">
                <a:solidFill>
                  <a:schemeClr val="accent1"/>
                </a:solidFill>
              </a:defRPr>
            </a:lvl1pPr>
          </a:lstStyle>
          <a:p>
            <a:pPr rtl="0"/>
            <a:r>
              <a:rPr lang="en-US"/>
              <a:t>Click to edit Master title style</a:t>
            </a:r>
            <a:endParaRPr lang="en-GB"/>
          </a:p>
        </p:txBody>
      </p:sp>
      <p:sp>
        <p:nvSpPr>
          <p:cNvPr id="32" name="Picture Placeholder 31"/>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sp>
        <p:nvSpPr>
          <p:cNvPr id="19" name="Text Placeholder 2"/>
          <p:cNvSpPr>
            <a:spLocks noGrp="1"/>
          </p:cNvSpPr>
          <p:nvPr>
            <p:ph type="body" idx="1"/>
          </p:nvPr>
        </p:nvSpPr>
        <p:spPr>
          <a:xfrm>
            <a:off x="512064" y="2743200"/>
            <a:ext cx="1389888" cy="466344"/>
          </a:xfrm>
        </p:spPr>
        <p:txBody>
          <a:bodyPr rtlCol="0" anchor="ctr"/>
          <a:lstStyle>
            <a:lvl1pPr marL="0" indent="0">
              <a:lnSpc>
                <a:spcPct val="100000"/>
              </a:lnSpc>
              <a:spcBef>
                <a:spcPts val="0"/>
              </a:spcBef>
              <a:buNone/>
              <a:defRPr lang="en-GB" sz="2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4" name="Text Placeholder 2"/>
          <p:cNvSpPr>
            <a:spLocks noGrp="1"/>
          </p:cNvSpPr>
          <p:nvPr>
            <p:ph type="body" idx="17"/>
          </p:nvPr>
        </p:nvSpPr>
        <p:spPr>
          <a:xfrm>
            <a:off x="512064" y="3218688"/>
            <a:ext cx="1801368" cy="1481328"/>
          </a:xfrm>
        </p:spPr>
        <p:txBody>
          <a:bodyPr rtlCol="0" anchor="t"/>
          <a:lstStyle>
            <a:lvl1pPr marL="0" indent="0">
              <a:lnSpc>
                <a:spcPct val="100000"/>
              </a:lnSpc>
              <a:spcBef>
                <a:spcPts val="0"/>
              </a:spcBef>
              <a:buNone/>
              <a:defRPr lang="en-GB" sz="18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3" name="Picture Placeholder 31"/>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sp>
        <p:nvSpPr>
          <p:cNvPr id="21" name="Text Placeholder 2"/>
          <p:cNvSpPr>
            <a:spLocks noGrp="1"/>
          </p:cNvSpPr>
          <p:nvPr>
            <p:ph type="body" idx="14"/>
          </p:nvPr>
        </p:nvSpPr>
        <p:spPr>
          <a:xfrm>
            <a:off x="2916936" y="2743200"/>
            <a:ext cx="1389888" cy="466344"/>
          </a:xfrm>
        </p:spPr>
        <p:txBody>
          <a:bodyPr rtlCol="0" anchor="ctr"/>
          <a:lstStyle>
            <a:lvl1pPr marL="0" indent="0">
              <a:lnSpc>
                <a:spcPct val="100000"/>
              </a:lnSpc>
              <a:spcBef>
                <a:spcPts val="0"/>
              </a:spcBef>
              <a:buNone/>
              <a:defRPr lang="en-GB" sz="2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6" name="Text Placeholder 2"/>
          <p:cNvSpPr>
            <a:spLocks noGrp="1"/>
          </p:cNvSpPr>
          <p:nvPr>
            <p:ph type="body" idx="19"/>
          </p:nvPr>
        </p:nvSpPr>
        <p:spPr>
          <a:xfrm>
            <a:off x="2916936" y="3218688"/>
            <a:ext cx="1801368" cy="1481328"/>
          </a:xfrm>
        </p:spPr>
        <p:txBody>
          <a:bodyPr rtlCol="0" anchor="t"/>
          <a:lstStyle>
            <a:lvl1pPr marL="0" indent="0">
              <a:lnSpc>
                <a:spcPct val="100000"/>
              </a:lnSpc>
              <a:spcBef>
                <a:spcPts val="0"/>
              </a:spcBef>
              <a:buNone/>
              <a:defRPr lang="en-GB" sz="18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4" name="Picture Placeholder 31"/>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sp>
        <p:nvSpPr>
          <p:cNvPr id="22" name="Text Placeholder 2"/>
          <p:cNvSpPr>
            <a:spLocks noGrp="1"/>
          </p:cNvSpPr>
          <p:nvPr>
            <p:ph type="body" idx="15"/>
          </p:nvPr>
        </p:nvSpPr>
        <p:spPr>
          <a:xfrm>
            <a:off x="5358384" y="2743200"/>
            <a:ext cx="1389888" cy="466344"/>
          </a:xfrm>
        </p:spPr>
        <p:txBody>
          <a:bodyPr rtlCol="0" anchor="ctr"/>
          <a:lstStyle>
            <a:lvl1pPr marL="0" indent="0">
              <a:lnSpc>
                <a:spcPct val="100000"/>
              </a:lnSpc>
              <a:spcBef>
                <a:spcPts val="0"/>
              </a:spcBef>
              <a:buNone/>
              <a:defRPr lang="en-GB" sz="2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7" name="Text Placeholder 2"/>
          <p:cNvSpPr>
            <a:spLocks noGrp="1"/>
          </p:cNvSpPr>
          <p:nvPr>
            <p:ph type="body" idx="20"/>
          </p:nvPr>
        </p:nvSpPr>
        <p:spPr>
          <a:xfrm>
            <a:off x="5358384" y="3218688"/>
            <a:ext cx="1801368" cy="1481328"/>
          </a:xfrm>
        </p:spPr>
        <p:txBody>
          <a:bodyPr rtlCol="0" anchor="t"/>
          <a:lstStyle>
            <a:lvl1pPr marL="0" indent="0">
              <a:lnSpc>
                <a:spcPct val="100000"/>
              </a:lnSpc>
              <a:spcBef>
                <a:spcPts val="0"/>
              </a:spcBef>
              <a:buNone/>
              <a:defRPr lang="en-GB" sz="18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5" name="Picture Placeholder 31"/>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sp>
        <p:nvSpPr>
          <p:cNvPr id="23" name="Text Placeholder 2"/>
          <p:cNvSpPr>
            <a:spLocks noGrp="1"/>
          </p:cNvSpPr>
          <p:nvPr>
            <p:ph type="body" idx="16"/>
          </p:nvPr>
        </p:nvSpPr>
        <p:spPr>
          <a:xfrm>
            <a:off x="7644384" y="2743200"/>
            <a:ext cx="1389888" cy="466344"/>
          </a:xfrm>
        </p:spPr>
        <p:txBody>
          <a:bodyPr rtlCol="0" anchor="ctr"/>
          <a:lstStyle>
            <a:lvl1pPr marL="0" indent="0">
              <a:lnSpc>
                <a:spcPct val="100000"/>
              </a:lnSpc>
              <a:spcBef>
                <a:spcPts val="0"/>
              </a:spcBef>
              <a:buNone/>
              <a:defRPr lang="en-GB" sz="2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8" name="Text Placeholder 2"/>
          <p:cNvSpPr>
            <a:spLocks noGrp="1"/>
          </p:cNvSpPr>
          <p:nvPr>
            <p:ph type="body" idx="21"/>
          </p:nvPr>
        </p:nvSpPr>
        <p:spPr>
          <a:xfrm>
            <a:off x="7644384" y="3218688"/>
            <a:ext cx="1801368" cy="1481328"/>
          </a:xfrm>
        </p:spPr>
        <p:txBody>
          <a:bodyPr rtlCol="0" anchor="t"/>
          <a:lstStyle>
            <a:lvl1pPr marL="0" indent="0">
              <a:lnSpc>
                <a:spcPct val="100000"/>
              </a:lnSpc>
              <a:spcBef>
                <a:spcPts val="0"/>
              </a:spcBef>
              <a:buNone/>
              <a:defRPr lang="en-GB" sz="18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6" name="Picture Placeholder 31"/>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sp>
        <p:nvSpPr>
          <p:cNvPr id="20" name="Text Placeholder 4"/>
          <p:cNvSpPr>
            <a:spLocks noGrp="1"/>
          </p:cNvSpPr>
          <p:nvPr>
            <p:ph type="body" sz="quarter" idx="3"/>
          </p:nvPr>
        </p:nvSpPr>
        <p:spPr>
          <a:xfrm>
            <a:off x="10113264" y="2743200"/>
            <a:ext cx="1389888" cy="466344"/>
          </a:xfrm>
        </p:spPr>
        <p:txBody>
          <a:bodyPr rtlCol="0" anchor="ctr"/>
          <a:lstStyle>
            <a:lvl1pPr marL="0" indent="0">
              <a:lnSpc>
                <a:spcPct val="100000"/>
              </a:lnSpc>
              <a:spcBef>
                <a:spcPts val="0"/>
              </a:spcBef>
              <a:buNone/>
              <a:defRPr lang="en-GB" sz="2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5" name="Text Placeholder 4"/>
          <p:cNvSpPr>
            <a:spLocks noGrp="1"/>
          </p:cNvSpPr>
          <p:nvPr>
            <p:ph type="body" sz="quarter" idx="18"/>
          </p:nvPr>
        </p:nvSpPr>
        <p:spPr>
          <a:xfrm>
            <a:off x="10113264" y="3218688"/>
            <a:ext cx="1801368" cy="1481328"/>
          </a:xfrm>
        </p:spPr>
        <p:txBody>
          <a:bodyPr rtlCol="0" anchor="t"/>
          <a:lstStyle>
            <a:lvl1pPr marL="0" indent="0">
              <a:lnSpc>
                <a:spcPct val="100000"/>
              </a:lnSpc>
              <a:spcBef>
                <a:spcPts val="0"/>
              </a:spcBef>
              <a:buNone/>
              <a:defRPr lang="en-GB" sz="18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lvl1pPr>
              <a:defRPr lang="en-GB">
                <a:solidFill>
                  <a:schemeClr val="accent1"/>
                </a:solidFill>
              </a:defRPr>
            </a:lvl1pPr>
          </a:lstStyle>
          <a:p>
            <a:pPr rtl="0"/>
            <a:fld id="{84D792B7-0397-C047-AE12-1A03F7E3DC83}" type="slidenum">
              <a:rPr lang="en-GB" smtClean="0"/>
              <a:t>‹#›</a:t>
            </a:fld>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lvl1pPr>
              <a:defRPr lang="en-GB">
                <a:solidFill>
                  <a:schemeClr val="accent1"/>
                </a:solidFill>
              </a:defRPr>
            </a:lvl1pPr>
          </a:lstStyle>
          <a:p>
            <a:pPr rtl="0"/>
            <a:r>
              <a:rPr lang="en-GB"/>
              <a:t>presentation title</a:t>
            </a:r>
            <a:endParaRPr lang="en-GB" dirty="0"/>
          </a:p>
        </p:txBody>
      </p:sp>
      <p:sp>
        <p:nvSpPr>
          <p:cNvPr id="4" name="Date Placeholder 3"/>
          <p:cNvSpPr>
            <a:spLocks noGrp="1"/>
          </p:cNvSpPr>
          <p:nvPr>
            <p:ph type="dt" sz="half" idx="10"/>
          </p:nvPr>
        </p:nvSpPr>
        <p:spPr/>
        <p:txBody>
          <a:bodyPr rtlCol="0"/>
          <a:lstStyle>
            <a:lvl1pPr>
              <a:defRPr lang="en-GB">
                <a:solidFill>
                  <a:schemeClr val="accent1"/>
                </a:solidFill>
              </a:defRPr>
            </a:lvl1pPr>
          </a:lstStyle>
          <a:p>
            <a:pPr rtl="0"/>
            <a:r>
              <a:rPr lang="en-GB"/>
              <a:t>20XX</a:t>
            </a:r>
            <a:endParaRPr lang="en-GB" dirty="0"/>
          </a:p>
        </p:txBody>
      </p:sp>
      <p:cxnSp>
        <p:nvCxnSpPr>
          <p:cNvPr id="8" name="Straight Connector 7"/>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p:cNvSpPr>
            <a:spLocks noGrp="1"/>
          </p:cNvSpPr>
          <p:nvPr>
            <p:ph type="body" sz="quarter" idx="13"/>
          </p:nvPr>
        </p:nvSpPr>
        <p:spPr>
          <a:xfrm>
            <a:off x="8836655" y="5143104"/>
            <a:ext cx="3355345" cy="1252728"/>
          </a:xfrm>
        </p:spPr>
        <p:txBody>
          <a:bodyPr rtlCol="0" anchor="ctr"/>
          <a:lstStyle>
            <a:lvl1pPr marL="0" indent="0">
              <a:buNone/>
              <a:defRPr lang="en-GB" sz="4000">
                <a:solidFill>
                  <a:schemeClr val="accent1"/>
                </a:solidFill>
                <a:latin typeface="+mj-lt"/>
              </a:defRPr>
            </a:lvl1pPr>
          </a:lstStyle>
          <a:p>
            <a:pPr lvl="0" rt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344" y="36576"/>
            <a:ext cx="5294376" cy="969264"/>
          </a:xfrm>
        </p:spPr>
        <p:txBody>
          <a:bodyPr rtlCol="0"/>
          <a:lstStyle>
            <a:lvl1pPr>
              <a:lnSpc>
                <a:spcPct val="100000"/>
              </a:lnSpc>
              <a:defRPr lang="en-GB">
                <a:solidFill>
                  <a:schemeClr val="accent1"/>
                </a:solidFill>
              </a:defRPr>
            </a:lvl1pPr>
          </a:lstStyle>
          <a:p>
            <a:pPr rtl="0"/>
            <a:r>
              <a:rPr lang="en-US"/>
              <a:t>Click to edit Master title style</a:t>
            </a:r>
            <a:endParaRPr lang="en-GB"/>
          </a:p>
        </p:txBody>
      </p:sp>
      <p:sp>
        <p:nvSpPr>
          <p:cNvPr id="22" name="Picture Placeholder 20"/>
          <p:cNvSpPr>
            <a:spLocks noGrp="1"/>
          </p:cNvSpPr>
          <p:nvPr>
            <p:ph type="pic" sz="quarter" idx="13"/>
          </p:nvPr>
        </p:nvSpPr>
        <p:spPr>
          <a:xfrm>
            <a:off x="444501" y="1592221"/>
            <a:ext cx="5207000" cy="4292599"/>
          </a:xfrm>
          <a:ln w="15875">
            <a:solidFill>
              <a:schemeClr val="accent1"/>
            </a:solidFill>
          </a:ln>
        </p:spPr>
        <p:txBody>
          <a:bodyPr rtlCol="0" anchor="ctr"/>
          <a:lstStyle>
            <a:lvl1pPr marL="0" indent="0" algn="ctr">
              <a:buFontTx/>
              <a:buNone/>
              <a:defRPr lang="en-GB">
                <a:solidFill>
                  <a:schemeClr val="accent1"/>
                </a:solidFill>
              </a:defRPr>
            </a:lvl1pPr>
          </a:lstStyle>
          <a:p>
            <a:pPr rtl="0"/>
            <a:r>
              <a:rPr lang="en-US"/>
              <a:t>Click icon to add picture</a:t>
            </a:r>
            <a:endParaRPr lang="en-GB" dirty="0"/>
          </a:p>
        </p:txBody>
      </p:sp>
      <p:sp>
        <p:nvSpPr>
          <p:cNvPr id="3" name="Text Placeholder 2"/>
          <p:cNvSpPr>
            <a:spLocks noGrp="1"/>
          </p:cNvSpPr>
          <p:nvPr>
            <p:ph type="body" idx="1"/>
          </p:nvPr>
        </p:nvSpPr>
        <p:spPr>
          <a:xfrm>
            <a:off x="6565392" y="740664"/>
            <a:ext cx="5157787" cy="466344"/>
          </a:xfrm>
        </p:spPr>
        <p:txBody>
          <a:bodyPr rtlCol="0" anchor="ctr"/>
          <a:lstStyle>
            <a:lvl1pPr marL="0" indent="0">
              <a:buNone/>
              <a:defRPr lang="en-GB" sz="2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4" name="Content Placeholder 3"/>
          <p:cNvSpPr>
            <a:spLocks noGrp="1"/>
          </p:cNvSpPr>
          <p:nvPr>
            <p:ph sz="half" idx="2"/>
          </p:nvPr>
        </p:nvSpPr>
        <p:spPr>
          <a:xfrm>
            <a:off x="6565392" y="1417320"/>
            <a:ext cx="5157787" cy="2029968"/>
          </a:xfrm>
        </p:spPr>
        <p:txBody>
          <a:bodyPr rtlCol="0"/>
          <a:lstStyle>
            <a:lvl1pPr>
              <a:lnSpc>
                <a:spcPct val="100000"/>
              </a:lnSpc>
              <a:spcBef>
                <a:spcPts val="1800"/>
              </a:spcBef>
              <a:defRPr lang="en-GB" sz="1800">
                <a:solidFill>
                  <a:schemeClr val="accent1"/>
                </a:solidFill>
              </a:defRPr>
            </a:lvl1pPr>
            <a:lvl2pPr>
              <a:lnSpc>
                <a:spcPct val="100000"/>
              </a:lnSpc>
              <a:spcBef>
                <a:spcPts val="600"/>
              </a:spcBef>
              <a:defRPr lang="en-GB" sz="1600">
                <a:solidFill>
                  <a:schemeClr val="accent1"/>
                </a:solidFill>
              </a:defRPr>
            </a:lvl2pPr>
            <a:lvl3pPr>
              <a:lnSpc>
                <a:spcPct val="100000"/>
              </a:lnSpc>
              <a:spcBef>
                <a:spcPts val="600"/>
              </a:spcBef>
              <a:defRPr lang="en-GB" sz="1400">
                <a:solidFill>
                  <a:schemeClr val="accent1"/>
                </a:solidFill>
              </a:defRPr>
            </a:lvl3pPr>
            <a:lvl4pPr>
              <a:lnSpc>
                <a:spcPct val="100000"/>
              </a:lnSpc>
              <a:spcBef>
                <a:spcPts val="600"/>
              </a:spcBef>
              <a:defRPr lang="en-GB" sz="1200">
                <a:solidFill>
                  <a:schemeClr val="accent1"/>
                </a:solidFill>
              </a:defRPr>
            </a:lvl4pPr>
            <a:lvl5pPr>
              <a:lnSpc>
                <a:spcPct val="100000"/>
              </a:lnSpc>
              <a:spcBef>
                <a:spcPts val="600"/>
              </a:spcBef>
              <a:defRPr lang="en-GB" sz="1200">
                <a:solidFill>
                  <a:schemeClr val="accent1"/>
                </a:solidFil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6565392" y="3941064"/>
            <a:ext cx="5183188" cy="466344"/>
          </a:xfrm>
        </p:spPr>
        <p:txBody>
          <a:bodyPr rtlCol="0" anchor="ctr"/>
          <a:lstStyle>
            <a:lvl1pPr marL="0" indent="0">
              <a:buNone/>
              <a:defRPr lang="en-GB" sz="2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6" name="Content Placeholder 5"/>
          <p:cNvSpPr>
            <a:spLocks noGrp="1"/>
          </p:cNvSpPr>
          <p:nvPr>
            <p:ph sz="quarter" idx="4"/>
          </p:nvPr>
        </p:nvSpPr>
        <p:spPr>
          <a:xfrm>
            <a:off x="6565392" y="4485555"/>
            <a:ext cx="5183188" cy="1197864"/>
          </a:xfrm>
        </p:spPr>
        <p:txBody>
          <a:bodyPr rtlCol="0"/>
          <a:lstStyle>
            <a:lvl1pPr>
              <a:lnSpc>
                <a:spcPct val="100000"/>
              </a:lnSpc>
              <a:spcBef>
                <a:spcPts val="1800"/>
              </a:spcBef>
              <a:defRPr lang="en-GB" sz="1800">
                <a:solidFill>
                  <a:schemeClr val="accent1"/>
                </a:solidFill>
              </a:defRPr>
            </a:lvl1pPr>
            <a:lvl2pPr>
              <a:lnSpc>
                <a:spcPct val="100000"/>
              </a:lnSpc>
              <a:spcBef>
                <a:spcPts val="600"/>
              </a:spcBef>
              <a:defRPr lang="en-GB" sz="1600">
                <a:solidFill>
                  <a:schemeClr val="accent1"/>
                </a:solidFill>
              </a:defRPr>
            </a:lvl2pPr>
            <a:lvl3pPr>
              <a:lnSpc>
                <a:spcPct val="100000"/>
              </a:lnSpc>
              <a:spcBef>
                <a:spcPts val="600"/>
              </a:spcBef>
              <a:defRPr lang="en-GB" sz="1400">
                <a:solidFill>
                  <a:schemeClr val="accent1"/>
                </a:solidFill>
              </a:defRPr>
            </a:lvl3pPr>
            <a:lvl4pPr>
              <a:lnSpc>
                <a:spcPct val="100000"/>
              </a:lnSpc>
              <a:spcBef>
                <a:spcPts val="600"/>
              </a:spcBef>
              <a:defRPr lang="en-GB" sz="1200">
                <a:solidFill>
                  <a:schemeClr val="accent1"/>
                </a:solidFill>
              </a:defRPr>
            </a:lvl4pPr>
            <a:lvl5pPr>
              <a:lnSpc>
                <a:spcPct val="100000"/>
              </a:lnSpc>
              <a:spcBef>
                <a:spcPts val="600"/>
              </a:spcBef>
              <a:defRPr lang="en-GB" sz="1200">
                <a:solidFill>
                  <a:schemeClr val="accent1"/>
                </a:solidFil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9" name="Slide Number Placeholder 8"/>
          <p:cNvSpPr>
            <a:spLocks noGrp="1"/>
          </p:cNvSpPr>
          <p:nvPr>
            <p:ph type="sldNum" sz="quarter" idx="12"/>
          </p:nvPr>
        </p:nvSpPr>
        <p:spPr>
          <a:xfrm>
            <a:off x="616640" y="6517634"/>
            <a:ext cx="950258" cy="274320"/>
          </a:xfrm>
          <a:prstGeom prst="rect">
            <a:avLst/>
          </a:prstGeom>
        </p:spPr>
        <p:txBody>
          <a:bodyPr rtlCol="0"/>
          <a:lstStyle>
            <a:lvl1pPr>
              <a:defRPr lang="en-GB">
                <a:solidFill>
                  <a:schemeClr val="accent1"/>
                </a:solidFill>
              </a:defRPr>
            </a:lvl1pPr>
          </a:lstStyle>
          <a:p>
            <a:pPr rtl="0"/>
            <a:fld id="{84D792B7-0397-C047-AE12-1A03F7E3DC83}" type="slidenum">
              <a:rPr lang="en-GB" smtClean="0"/>
              <a:t>‹#›</a:t>
            </a:fld>
            <a:endParaRPr lang="en-GB" dirty="0"/>
          </a:p>
        </p:txBody>
      </p:sp>
      <p:sp>
        <p:nvSpPr>
          <p:cNvPr id="8" name="Footer Placeholder 7"/>
          <p:cNvSpPr>
            <a:spLocks noGrp="1"/>
          </p:cNvSpPr>
          <p:nvPr>
            <p:ph type="ftr" sz="quarter" idx="11"/>
          </p:nvPr>
        </p:nvSpPr>
        <p:spPr>
          <a:xfrm>
            <a:off x="4808250" y="6517634"/>
            <a:ext cx="2572870" cy="274320"/>
          </a:xfrm>
          <a:prstGeom prst="rect">
            <a:avLst/>
          </a:prstGeom>
        </p:spPr>
        <p:txBody>
          <a:bodyPr rtlCol="0"/>
          <a:lstStyle>
            <a:lvl1pPr>
              <a:defRPr lang="en-GB">
                <a:solidFill>
                  <a:schemeClr val="accent1"/>
                </a:solidFill>
              </a:defRPr>
            </a:lvl1pPr>
          </a:lstStyle>
          <a:p>
            <a:pPr rtl="0"/>
            <a:r>
              <a:rPr lang="en-GB"/>
              <a:t>presentation title</a:t>
            </a:r>
            <a:endParaRPr lang="en-GB" dirty="0"/>
          </a:p>
        </p:txBody>
      </p:sp>
      <p:sp>
        <p:nvSpPr>
          <p:cNvPr id="7" name="Date Placeholder 6"/>
          <p:cNvSpPr>
            <a:spLocks noGrp="1"/>
          </p:cNvSpPr>
          <p:nvPr>
            <p:ph type="dt" sz="half" idx="10"/>
          </p:nvPr>
        </p:nvSpPr>
        <p:spPr/>
        <p:txBody>
          <a:bodyPr rtlCol="0"/>
          <a:lstStyle>
            <a:lvl1pPr>
              <a:defRPr lang="en-GB">
                <a:solidFill>
                  <a:schemeClr val="accent1"/>
                </a:solidFill>
              </a:defRPr>
            </a:lvl1pPr>
          </a:lstStyle>
          <a:p>
            <a:pPr rtl="0"/>
            <a:r>
              <a:rPr lang="en-GB"/>
              <a:t>20XX</a:t>
            </a:r>
            <a:endParaRPr lang="en-GB" dirty="0"/>
          </a:p>
        </p:txBody>
      </p:sp>
      <p:cxnSp>
        <p:nvCxnSpPr>
          <p:cNvPr id="11" name="Straight Connector 10"/>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solidFill>
                <a:schemeClr val="accent4">
                  <a:lumMod val="20000"/>
                  <a:lumOff val="80000"/>
                </a:schemeClr>
              </a:solidFill>
            </a:endParaRPr>
          </a:p>
        </p:txBody>
      </p:sp>
      <p:sp>
        <p:nvSpPr>
          <p:cNvPr id="9" name="Rectangle 8"/>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p>
        </p:txBody>
      </p:sp>
      <p:sp>
        <p:nvSpPr>
          <p:cNvPr id="2" name="Title 1"/>
          <p:cNvSpPr>
            <a:spLocks noGrp="1"/>
          </p:cNvSpPr>
          <p:nvPr>
            <p:ph type="title"/>
          </p:nvPr>
        </p:nvSpPr>
        <p:spPr>
          <a:xfrm>
            <a:off x="2039112" y="64008"/>
            <a:ext cx="8165592" cy="969264"/>
          </a:xfrm>
        </p:spPr>
        <p:txBody>
          <a:bodyPr rtlCol="0"/>
          <a:lstStyle>
            <a:lvl1pPr algn="ctr">
              <a:defRPr lang="en-GB"/>
            </a:lvl1pPr>
          </a:lstStyle>
          <a:p>
            <a:pPr rtl="0"/>
            <a:r>
              <a:rPr lang="en-US"/>
              <a:t>Click to edit Master title style</a:t>
            </a:r>
            <a:endParaRPr lang="en-GB"/>
          </a:p>
        </p:txBody>
      </p:sp>
      <p:sp>
        <p:nvSpPr>
          <p:cNvPr id="21" name="Text Placeholder 2"/>
          <p:cNvSpPr>
            <a:spLocks noGrp="1"/>
          </p:cNvSpPr>
          <p:nvPr>
            <p:ph type="body" idx="13"/>
          </p:nvPr>
        </p:nvSpPr>
        <p:spPr>
          <a:xfrm>
            <a:off x="667512" y="1673352"/>
            <a:ext cx="2907792" cy="466344"/>
          </a:xfrm>
        </p:spPr>
        <p:txBody>
          <a:bodyPr rtlCol="0" anchor="ctr"/>
          <a:lstStyle>
            <a:lvl1pPr marL="0" indent="0">
              <a:lnSpc>
                <a:spcPct val="100000"/>
              </a:lnSpc>
              <a:spcBef>
                <a:spcPts val="0"/>
              </a:spcBef>
              <a:buNone/>
              <a:defRPr lang="en-GB" sz="2400" b="0">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 name="Content Placeholder 2"/>
          <p:cNvSpPr>
            <a:spLocks noGrp="1"/>
          </p:cNvSpPr>
          <p:nvPr>
            <p:ph idx="1"/>
          </p:nvPr>
        </p:nvSpPr>
        <p:spPr>
          <a:xfrm>
            <a:off x="4114800" y="1307592"/>
            <a:ext cx="7598664" cy="1197864"/>
          </a:xfrm>
        </p:spPr>
        <p:txBody>
          <a:bodyPr rtlCol="0" anchor="ctr"/>
          <a:lstStyle>
            <a:lvl1pPr marL="283210">
              <a:lnSpc>
                <a:spcPct val="100000"/>
              </a:lnSpc>
              <a:spcBef>
                <a:spcPts val="0"/>
              </a:spcBef>
              <a:defRPr lang="en-GB" sz="1800"/>
            </a:lvl1pPr>
            <a:lvl2pPr>
              <a:lnSpc>
                <a:spcPct val="100000"/>
              </a:lnSpc>
              <a:spcBef>
                <a:spcPts val="0"/>
              </a:spcBef>
              <a:defRPr lang="en-GB" sz="1600"/>
            </a:lvl2pPr>
            <a:lvl3pPr>
              <a:lnSpc>
                <a:spcPct val="100000"/>
              </a:lnSpc>
              <a:spcBef>
                <a:spcPts val="0"/>
              </a:spcBef>
              <a:defRPr lang="en-GB" sz="1400"/>
            </a:lvl3pPr>
            <a:lvl4pPr>
              <a:lnSpc>
                <a:spcPct val="100000"/>
              </a:lnSpc>
              <a:spcBef>
                <a:spcPts val="0"/>
              </a:spcBef>
              <a:defRPr lang="en-GB" sz="1200"/>
            </a:lvl4pPr>
            <a:lvl5pPr>
              <a:lnSpc>
                <a:spcPct val="100000"/>
              </a:lnSpc>
              <a:spcBef>
                <a:spcPts val="0"/>
              </a:spcBef>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5" name="Text Placeholder 4"/>
          <p:cNvSpPr>
            <a:spLocks noGrp="1"/>
          </p:cNvSpPr>
          <p:nvPr>
            <p:ph type="body" sz="quarter" idx="14"/>
          </p:nvPr>
        </p:nvSpPr>
        <p:spPr>
          <a:xfrm>
            <a:off x="667512" y="3452264"/>
            <a:ext cx="2907792" cy="466344"/>
          </a:xfrm>
        </p:spPr>
        <p:txBody>
          <a:bodyPr rtlCol="0" anchor="ctr"/>
          <a:lstStyle>
            <a:lvl1pPr marL="0" indent="0">
              <a:lnSpc>
                <a:spcPct val="100000"/>
              </a:lnSpc>
              <a:spcBef>
                <a:spcPts val="0"/>
              </a:spcBef>
              <a:buNone/>
              <a:defRPr lang="en-GB" sz="2400" b="0">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17" name="Content Placeholder 2"/>
          <p:cNvSpPr>
            <a:spLocks noGrp="1"/>
          </p:cNvSpPr>
          <p:nvPr>
            <p:ph idx="15"/>
          </p:nvPr>
        </p:nvSpPr>
        <p:spPr>
          <a:xfrm>
            <a:off x="4123102" y="3086504"/>
            <a:ext cx="7598664" cy="1197864"/>
          </a:xfrm>
        </p:spPr>
        <p:txBody>
          <a:bodyPr rtlCol="0" anchor="ctr"/>
          <a:lstStyle>
            <a:lvl1pPr marL="283210">
              <a:lnSpc>
                <a:spcPct val="100000"/>
              </a:lnSpc>
              <a:spcBef>
                <a:spcPts val="0"/>
              </a:spcBef>
              <a:defRPr lang="en-GB" sz="1800"/>
            </a:lvl1pPr>
            <a:lvl2pPr>
              <a:lnSpc>
                <a:spcPct val="100000"/>
              </a:lnSpc>
              <a:spcBef>
                <a:spcPts val="0"/>
              </a:spcBef>
              <a:defRPr lang="en-GB" sz="1600"/>
            </a:lvl2pPr>
            <a:lvl3pPr>
              <a:lnSpc>
                <a:spcPct val="100000"/>
              </a:lnSpc>
              <a:spcBef>
                <a:spcPts val="0"/>
              </a:spcBef>
              <a:defRPr lang="en-GB" sz="1400"/>
            </a:lvl3pPr>
            <a:lvl4pPr>
              <a:lnSpc>
                <a:spcPct val="100000"/>
              </a:lnSpc>
              <a:spcBef>
                <a:spcPts val="0"/>
              </a:spcBef>
              <a:defRPr lang="en-GB" sz="1200"/>
            </a:lvl4pPr>
            <a:lvl5pPr>
              <a:lnSpc>
                <a:spcPct val="100000"/>
              </a:lnSpc>
              <a:spcBef>
                <a:spcPts val="0"/>
              </a:spcBef>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2" name="Text Placeholder 4"/>
          <p:cNvSpPr>
            <a:spLocks noGrp="1"/>
          </p:cNvSpPr>
          <p:nvPr>
            <p:ph type="body" sz="quarter" idx="3"/>
          </p:nvPr>
        </p:nvSpPr>
        <p:spPr>
          <a:xfrm>
            <a:off x="667512" y="5288457"/>
            <a:ext cx="2907792" cy="466344"/>
          </a:xfrm>
        </p:spPr>
        <p:txBody>
          <a:bodyPr rtlCol="0" anchor="ctr"/>
          <a:lstStyle>
            <a:lvl1pPr marL="0" indent="0">
              <a:lnSpc>
                <a:spcPct val="100000"/>
              </a:lnSpc>
              <a:spcBef>
                <a:spcPts val="0"/>
              </a:spcBef>
              <a:buNone/>
              <a:defRPr lang="en-GB" sz="2400" b="0">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19" name="Content Placeholder 2"/>
          <p:cNvSpPr>
            <a:spLocks noGrp="1"/>
          </p:cNvSpPr>
          <p:nvPr>
            <p:ph idx="16"/>
          </p:nvPr>
        </p:nvSpPr>
        <p:spPr>
          <a:xfrm>
            <a:off x="4114800" y="4922697"/>
            <a:ext cx="7598664" cy="1197864"/>
          </a:xfrm>
        </p:spPr>
        <p:txBody>
          <a:bodyPr rtlCol="0" anchor="ctr"/>
          <a:lstStyle>
            <a:lvl1pPr marL="283210">
              <a:lnSpc>
                <a:spcPct val="100000"/>
              </a:lnSpc>
              <a:spcBef>
                <a:spcPts val="0"/>
              </a:spcBef>
              <a:defRPr lang="en-GB" sz="1800"/>
            </a:lvl1pPr>
            <a:lvl2pPr>
              <a:lnSpc>
                <a:spcPct val="100000"/>
              </a:lnSpc>
              <a:spcBef>
                <a:spcPts val="0"/>
              </a:spcBef>
              <a:defRPr lang="en-GB" sz="1600"/>
            </a:lvl2pPr>
            <a:lvl3pPr>
              <a:lnSpc>
                <a:spcPct val="100000"/>
              </a:lnSpc>
              <a:spcBef>
                <a:spcPts val="0"/>
              </a:spcBef>
              <a:defRPr lang="en-GB" sz="1400"/>
            </a:lvl3pPr>
            <a:lvl4pPr>
              <a:lnSpc>
                <a:spcPct val="100000"/>
              </a:lnSpc>
              <a:spcBef>
                <a:spcPts val="0"/>
              </a:spcBef>
              <a:defRPr lang="en-GB" sz="1200"/>
            </a:lvl4pPr>
            <a:lvl5pPr>
              <a:lnSpc>
                <a:spcPct val="100000"/>
              </a:lnSpc>
              <a:spcBef>
                <a:spcPts val="0"/>
              </a:spcBef>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defPPr>
              <a:defRPr lang="en-GB"/>
            </a:defPPr>
          </a:lstStyle>
          <a:p>
            <a:pPr rtl="0"/>
            <a:fld id="{84D792B7-0397-C047-AE12-1A03F7E3DC83}" type="slidenum">
              <a:rPr lang="en-GB" smtClean="0"/>
              <a:t>‹#›</a:t>
            </a:fld>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defPPr>
              <a:defRPr lang="en-GB"/>
            </a:defPPr>
          </a:lstStyle>
          <a:p>
            <a:pPr rtl="0"/>
            <a:r>
              <a:rPr lang="en-GB"/>
              <a:t>presentation title</a:t>
            </a:r>
            <a:endParaRPr lang="en-GB" dirty="0"/>
          </a:p>
        </p:txBody>
      </p:sp>
      <p:sp>
        <p:nvSpPr>
          <p:cNvPr id="4" name="Date Placeholder 3"/>
          <p:cNvSpPr>
            <a:spLocks noGrp="1"/>
          </p:cNvSpPr>
          <p:nvPr>
            <p:ph type="dt" sz="half" idx="10"/>
          </p:nvPr>
        </p:nvSpPr>
        <p:spPr/>
        <p:txBody>
          <a:bodyPr rtlCol="0"/>
          <a:lstStyle>
            <a:defPPr>
              <a:defRPr lang="en-GB"/>
            </a:defPPr>
          </a:lstStyle>
          <a:p>
            <a:pPr rtl="0"/>
            <a:r>
              <a:rPr lang="en-GB"/>
              <a:t>20XX</a:t>
            </a:r>
            <a:endParaRPr lang="en-GB" dirty="0"/>
          </a:p>
        </p:txBody>
      </p:sp>
      <p:cxnSp>
        <p:nvCxnSpPr>
          <p:cNvPr id="8" name="Straight Connector 7"/>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solidFill>
                <a:schemeClr val="accent4">
                  <a:lumMod val="20000"/>
                  <a:lumOff val="80000"/>
                </a:schemeClr>
              </a:solidFill>
            </a:endParaRPr>
          </a:p>
        </p:txBody>
      </p:sp>
      <p:sp>
        <p:nvSpPr>
          <p:cNvPr id="11" name="Rectangle 10"/>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p>
        </p:txBody>
      </p:sp>
      <p:sp>
        <p:nvSpPr>
          <p:cNvPr id="23" name="Title 1"/>
          <p:cNvSpPr>
            <a:spLocks noGrp="1"/>
          </p:cNvSpPr>
          <p:nvPr>
            <p:ph type="title"/>
          </p:nvPr>
        </p:nvSpPr>
        <p:spPr>
          <a:xfrm>
            <a:off x="2039112" y="64008"/>
            <a:ext cx="8165592" cy="969264"/>
          </a:xfrm>
        </p:spPr>
        <p:txBody>
          <a:bodyPr rtlCol="0"/>
          <a:lstStyle>
            <a:lvl1pPr algn="ctr">
              <a:defRPr lang="en-GB"/>
            </a:lvl1pPr>
          </a:lstStyle>
          <a:p>
            <a:pPr rtl="0"/>
            <a:r>
              <a:rPr lang="en-US"/>
              <a:t>Click to edit Master title style</a:t>
            </a:r>
            <a:endParaRPr lang="en-GB"/>
          </a:p>
        </p:txBody>
      </p:sp>
      <p:sp>
        <p:nvSpPr>
          <p:cNvPr id="34" name="Text Placeholder 2"/>
          <p:cNvSpPr>
            <a:spLocks noGrp="1"/>
          </p:cNvSpPr>
          <p:nvPr>
            <p:ph type="body" idx="13"/>
          </p:nvPr>
        </p:nvSpPr>
        <p:spPr>
          <a:xfrm>
            <a:off x="667512" y="2155720"/>
            <a:ext cx="2907792" cy="466344"/>
          </a:xfrm>
        </p:spPr>
        <p:txBody>
          <a:bodyPr rtlCol="0" anchor="ctr"/>
          <a:lstStyle>
            <a:lvl1pPr marL="0" indent="0">
              <a:lnSpc>
                <a:spcPct val="100000"/>
              </a:lnSpc>
              <a:spcBef>
                <a:spcPts val="0"/>
              </a:spcBef>
              <a:buNone/>
              <a:defRPr lang="en-GB" sz="2400" b="0">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4" name="Content Placeholder 2"/>
          <p:cNvSpPr>
            <a:spLocks noGrp="1"/>
          </p:cNvSpPr>
          <p:nvPr>
            <p:ph idx="1"/>
          </p:nvPr>
        </p:nvSpPr>
        <p:spPr>
          <a:xfrm>
            <a:off x="4114800" y="1283336"/>
            <a:ext cx="7598664" cy="2211112"/>
          </a:xfrm>
        </p:spPr>
        <p:txBody>
          <a:bodyPr rtlCol="0" anchor="ctr"/>
          <a:lstStyle>
            <a:lvl1pPr marL="283210">
              <a:lnSpc>
                <a:spcPct val="100000"/>
              </a:lnSpc>
              <a:spcBef>
                <a:spcPts val="0"/>
              </a:spcBef>
              <a:defRPr lang="en-GB" sz="1800"/>
            </a:lvl1pPr>
            <a:lvl2pPr>
              <a:lnSpc>
                <a:spcPct val="100000"/>
              </a:lnSpc>
              <a:spcBef>
                <a:spcPts val="0"/>
              </a:spcBef>
              <a:defRPr lang="en-GB" sz="1600"/>
            </a:lvl2pPr>
            <a:lvl3pPr>
              <a:lnSpc>
                <a:spcPct val="100000"/>
              </a:lnSpc>
              <a:spcBef>
                <a:spcPts val="0"/>
              </a:spcBef>
              <a:defRPr lang="en-GB" sz="1400"/>
            </a:lvl3pPr>
            <a:lvl4pPr>
              <a:lnSpc>
                <a:spcPct val="100000"/>
              </a:lnSpc>
              <a:spcBef>
                <a:spcPts val="0"/>
              </a:spcBef>
              <a:defRPr lang="en-GB" sz="1200"/>
            </a:lvl4pPr>
            <a:lvl5pPr>
              <a:lnSpc>
                <a:spcPct val="100000"/>
              </a:lnSpc>
              <a:spcBef>
                <a:spcPts val="0"/>
              </a:spcBef>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35" name="Text Placeholder 4"/>
          <p:cNvSpPr>
            <a:spLocks noGrp="1"/>
          </p:cNvSpPr>
          <p:nvPr>
            <p:ph type="body" sz="quarter" idx="3"/>
          </p:nvPr>
        </p:nvSpPr>
        <p:spPr>
          <a:xfrm>
            <a:off x="667512" y="4856116"/>
            <a:ext cx="2907792" cy="466344"/>
          </a:xfrm>
        </p:spPr>
        <p:txBody>
          <a:bodyPr rtlCol="0" anchor="ctr"/>
          <a:lstStyle>
            <a:lvl1pPr marL="0" indent="0">
              <a:lnSpc>
                <a:spcPct val="100000"/>
              </a:lnSpc>
              <a:spcBef>
                <a:spcPts val="0"/>
              </a:spcBef>
              <a:buNone/>
              <a:defRPr lang="en-GB" sz="2400" b="0">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6" name="Content Placeholder 2"/>
          <p:cNvSpPr>
            <a:spLocks noGrp="1"/>
          </p:cNvSpPr>
          <p:nvPr>
            <p:ph idx="16"/>
          </p:nvPr>
        </p:nvSpPr>
        <p:spPr>
          <a:xfrm>
            <a:off x="4114800" y="3983732"/>
            <a:ext cx="7598664" cy="2211112"/>
          </a:xfrm>
        </p:spPr>
        <p:txBody>
          <a:bodyPr rtlCol="0" anchor="ctr"/>
          <a:lstStyle>
            <a:lvl1pPr marL="283210">
              <a:lnSpc>
                <a:spcPct val="100000"/>
              </a:lnSpc>
              <a:spcBef>
                <a:spcPts val="0"/>
              </a:spcBef>
              <a:defRPr lang="en-GB" sz="1800"/>
            </a:lvl1pPr>
            <a:lvl2pPr>
              <a:lnSpc>
                <a:spcPct val="100000"/>
              </a:lnSpc>
              <a:spcBef>
                <a:spcPts val="0"/>
              </a:spcBef>
              <a:defRPr lang="en-GB" sz="1600"/>
            </a:lvl2pPr>
            <a:lvl3pPr>
              <a:lnSpc>
                <a:spcPct val="100000"/>
              </a:lnSpc>
              <a:spcBef>
                <a:spcPts val="0"/>
              </a:spcBef>
              <a:defRPr lang="en-GB" sz="1400"/>
            </a:lvl3pPr>
            <a:lvl4pPr>
              <a:lnSpc>
                <a:spcPct val="100000"/>
              </a:lnSpc>
              <a:spcBef>
                <a:spcPts val="0"/>
              </a:spcBef>
              <a:defRPr lang="en-GB" sz="1200"/>
            </a:lvl4pPr>
            <a:lvl5pPr>
              <a:lnSpc>
                <a:spcPct val="100000"/>
              </a:lnSpc>
              <a:spcBef>
                <a:spcPts val="0"/>
              </a:spcBef>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7" name="Slide Number Placeholder 5"/>
          <p:cNvSpPr>
            <a:spLocks noGrp="1"/>
          </p:cNvSpPr>
          <p:nvPr>
            <p:ph type="sldNum" sz="quarter" idx="12"/>
          </p:nvPr>
        </p:nvSpPr>
        <p:spPr>
          <a:xfrm>
            <a:off x="616640" y="6517634"/>
            <a:ext cx="950258" cy="274320"/>
          </a:xfrm>
          <a:prstGeom prst="rect">
            <a:avLst/>
          </a:prstGeom>
        </p:spPr>
        <p:txBody>
          <a:bodyPr rtlCol="0"/>
          <a:lstStyle>
            <a:defPPr>
              <a:defRPr lang="en-GB"/>
            </a:defPPr>
          </a:lstStyle>
          <a:p>
            <a:pPr rtl="0"/>
            <a:fld id="{84D792B7-0397-C047-AE12-1A03F7E3DC83}" type="slidenum">
              <a:rPr lang="en-GB" smtClean="0"/>
              <a:t>‹#›</a:t>
            </a:fld>
            <a:endParaRPr lang="en-GB" dirty="0"/>
          </a:p>
        </p:txBody>
      </p:sp>
      <p:sp>
        <p:nvSpPr>
          <p:cNvPr id="26" name="Footer Placeholder 4"/>
          <p:cNvSpPr>
            <a:spLocks noGrp="1"/>
          </p:cNvSpPr>
          <p:nvPr>
            <p:ph type="ftr" sz="quarter" idx="11"/>
          </p:nvPr>
        </p:nvSpPr>
        <p:spPr>
          <a:xfrm>
            <a:off x="4808250" y="6517634"/>
            <a:ext cx="2572870" cy="274320"/>
          </a:xfrm>
          <a:prstGeom prst="rect">
            <a:avLst/>
          </a:prstGeom>
        </p:spPr>
        <p:txBody>
          <a:bodyPr rtlCol="0"/>
          <a:lstStyle>
            <a:defPPr>
              <a:defRPr lang="en-GB"/>
            </a:defPPr>
          </a:lstStyle>
          <a:p>
            <a:pPr rtl="0"/>
            <a:r>
              <a:rPr lang="en-GB"/>
              <a:t>presentation title</a:t>
            </a:r>
            <a:endParaRPr lang="en-GB" dirty="0"/>
          </a:p>
        </p:txBody>
      </p:sp>
      <p:sp>
        <p:nvSpPr>
          <p:cNvPr id="25" name="Date Placeholder 3"/>
          <p:cNvSpPr>
            <a:spLocks noGrp="1"/>
          </p:cNvSpPr>
          <p:nvPr>
            <p:ph type="dt" sz="half" idx="10"/>
          </p:nvPr>
        </p:nvSpPr>
        <p:spPr>
          <a:xfrm>
            <a:off x="10622471" y="6517634"/>
            <a:ext cx="950260" cy="274320"/>
          </a:xfrm>
        </p:spPr>
        <p:txBody>
          <a:bodyPr rtlCol="0"/>
          <a:lstStyle>
            <a:defPPr>
              <a:defRPr lang="en-GB"/>
            </a:defPPr>
          </a:lstStyle>
          <a:p>
            <a:pPr rtl="0"/>
            <a:r>
              <a:rPr lang="en-GB"/>
              <a:t>20XX</a:t>
            </a:r>
            <a:endParaRPr lang="en-GB" dirty="0"/>
          </a:p>
        </p:txBody>
      </p:sp>
      <p:cxnSp>
        <p:nvCxnSpPr>
          <p:cNvPr id="28" name="Straight Connector 27"/>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3872" y="4389120"/>
            <a:ext cx="4709160" cy="1645920"/>
          </a:xfrm>
        </p:spPr>
        <p:txBody>
          <a:bodyPr rtlCol="0"/>
          <a:lstStyle>
            <a:lvl1pPr algn="ctr">
              <a:defRPr lang="en-GB" sz="7200">
                <a:solidFill>
                  <a:schemeClr val="accent1"/>
                </a:solidFill>
              </a:defRPr>
            </a:lvl1pPr>
          </a:lstStyle>
          <a:p>
            <a:pPr rtl="0"/>
            <a:r>
              <a:rPr lang="en-US"/>
              <a:t>Click to edit Master title style</a:t>
            </a:r>
            <a:endParaRPr lang="en-GB"/>
          </a:p>
        </p:txBody>
      </p:sp>
      <p:sp>
        <p:nvSpPr>
          <p:cNvPr id="23" name="Content Placeholder 2"/>
          <p:cNvSpPr>
            <a:spLocks noGrp="1"/>
          </p:cNvSpPr>
          <p:nvPr>
            <p:ph idx="1"/>
          </p:nvPr>
        </p:nvSpPr>
        <p:spPr>
          <a:xfrm>
            <a:off x="2011680" y="2130552"/>
            <a:ext cx="8165592" cy="1755648"/>
          </a:xfrm>
        </p:spPr>
        <p:txBody>
          <a:bodyPr rtlCol="0"/>
          <a:lstStyle>
            <a:lvl1pPr marL="0" indent="0">
              <a:lnSpc>
                <a:spcPct val="100000"/>
              </a:lnSpc>
              <a:buNone/>
              <a:defRPr lang="en-GB" sz="1800">
                <a:solidFill>
                  <a:schemeClr val="accent1"/>
                </a:solidFill>
              </a:defRPr>
            </a:lvl1pPr>
            <a:lvl2pPr marL="567055" indent="-283210">
              <a:lnSpc>
                <a:spcPct val="100000"/>
              </a:lnSpc>
              <a:buFont typeface="Wingdings" panose="05000000000000000000" pitchFamily="2" charset="2"/>
              <a:buChar char="§"/>
              <a:defRPr lang="en-GB" sz="1600">
                <a:solidFill>
                  <a:schemeClr val="accent1"/>
                </a:solidFill>
              </a:defRPr>
            </a:lvl2pPr>
            <a:lvl3pPr marL="850265" indent="-283210">
              <a:lnSpc>
                <a:spcPct val="100000"/>
              </a:lnSpc>
              <a:buFont typeface="Wingdings" panose="05000000000000000000" pitchFamily="2" charset="2"/>
              <a:buChar char="§"/>
              <a:defRPr lang="en-GB" sz="1400">
                <a:solidFill>
                  <a:schemeClr val="accent1"/>
                </a:solidFill>
              </a:defRPr>
            </a:lvl3pPr>
            <a:lvl4pPr marL="1134110" indent="-283210">
              <a:lnSpc>
                <a:spcPct val="100000"/>
              </a:lnSpc>
              <a:buFont typeface="Wingdings" panose="05000000000000000000" pitchFamily="2" charset="2"/>
              <a:buChar char="§"/>
              <a:defRPr lang="en-GB" sz="1200">
                <a:solidFill>
                  <a:schemeClr val="accent1"/>
                </a:solidFill>
              </a:defRPr>
            </a:lvl4pPr>
            <a:lvl5pPr marL="1417320" indent="-283210">
              <a:lnSpc>
                <a:spcPct val="100000"/>
              </a:lnSpc>
              <a:buFont typeface="Wingdings" panose="05000000000000000000" pitchFamily="2" charset="2"/>
              <a:buChar char="§"/>
              <a:defRPr lang="en-GB" sz="1200">
                <a:solidFill>
                  <a:schemeClr val="accent1"/>
                </a:solidFil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lvl1pPr>
              <a:defRPr lang="en-GB">
                <a:solidFill>
                  <a:schemeClr val="accent1"/>
                </a:solidFill>
              </a:defRPr>
            </a:lvl1pPr>
          </a:lstStyle>
          <a:p>
            <a:pPr rtl="0"/>
            <a:fld id="{84D792B7-0397-C047-AE12-1A03F7E3DC83}" type="slidenum">
              <a:rPr lang="en-GB" smtClean="0"/>
              <a:t>‹#›</a:t>
            </a:fld>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lvl1pPr>
              <a:defRPr lang="en-GB">
                <a:solidFill>
                  <a:schemeClr val="accent1"/>
                </a:solidFill>
              </a:defRPr>
            </a:lvl1pPr>
          </a:lstStyle>
          <a:p>
            <a:pPr rtl="0"/>
            <a:r>
              <a:rPr lang="en-GB"/>
              <a:t>presentation title</a:t>
            </a:r>
            <a:endParaRPr lang="en-GB" dirty="0"/>
          </a:p>
        </p:txBody>
      </p:sp>
      <p:sp>
        <p:nvSpPr>
          <p:cNvPr id="4" name="Date Placeholder 3"/>
          <p:cNvSpPr>
            <a:spLocks noGrp="1"/>
          </p:cNvSpPr>
          <p:nvPr>
            <p:ph type="dt" sz="half" idx="10"/>
          </p:nvPr>
        </p:nvSpPr>
        <p:spPr/>
        <p:txBody>
          <a:bodyPr rtlCol="0"/>
          <a:lstStyle>
            <a:lvl1pPr>
              <a:defRPr lang="en-GB">
                <a:solidFill>
                  <a:schemeClr val="accent1"/>
                </a:solidFill>
              </a:defRPr>
            </a:lvl1pPr>
          </a:lstStyle>
          <a:p>
            <a:pPr rtl="0"/>
            <a:r>
              <a:rPr lang="en-GB"/>
              <a:t>20XX</a:t>
            </a:r>
            <a:endParaRPr lang="en-GB" dirty="0"/>
          </a:p>
        </p:txBody>
      </p:sp>
      <p:cxnSp>
        <p:nvCxnSpPr>
          <p:cNvPr id="16" name="Straight Connector 15"/>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p>
        </p:txBody>
      </p:sp>
      <p:cxnSp>
        <p:nvCxnSpPr>
          <p:cNvPr id="20" name="Straight Connector 19"/>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95544" y="731520"/>
            <a:ext cx="5952744" cy="1645920"/>
          </a:xfrm>
        </p:spPr>
        <p:txBody>
          <a:bodyPr rtlCol="0"/>
          <a:lstStyle>
            <a:lvl1pPr algn="l">
              <a:defRPr lang="en-GB" sz="7200"/>
            </a:lvl1pPr>
          </a:lstStyle>
          <a:p>
            <a:pPr rtl="0"/>
            <a:r>
              <a:rPr lang="en-US"/>
              <a:t>Click to edit Master title style</a:t>
            </a:r>
            <a:endParaRPr lang="en-GB"/>
          </a:p>
        </p:txBody>
      </p:sp>
      <p:sp>
        <p:nvSpPr>
          <p:cNvPr id="20" name="Picture Placeholder 19"/>
          <p:cNvSpPr>
            <a:spLocks noGrp="1"/>
          </p:cNvSpPr>
          <p:nvPr>
            <p:ph type="pic" sz="quarter" idx="13"/>
          </p:nvPr>
        </p:nvSpPr>
        <p:spPr>
          <a:xfrm>
            <a:off x="0" y="0"/>
            <a:ext cx="4872540" cy="6858000"/>
          </a:xfrm>
          <a:ln w="15875">
            <a:solidFill>
              <a:schemeClr val="tx1"/>
            </a:solidFill>
          </a:ln>
        </p:spPr>
        <p:txBody>
          <a:bodyPr rtlCol="0" anchor="ctr"/>
          <a:lstStyle>
            <a:lvl1pPr marL="0" indent="0" algn="ctr">
              <a:buNone/>
              <a:defRPr lang="en-GB"/>
            </a:lvl1pPr>
          </a:lstStyle>
          <a:p>
            <a:pPr rtl="0"/>
            <a:r>
              <a:rPr lang="en-US"/>
              <a:t>Click icon to add picture</a:t>
            </a:r>
            <a:endParaRPr lang="en-GB" dirty="0"/>
          </a:p>
        </p:txBody>
      </p:sp>
      <p:cxnSp>
        <p:nvCxnSpPr>
          <p:cNvPr id="9" name="Straight Connector 8"/>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4"/>
          </p:nvPr>
        </p:nvSpPr>
        <p:spPr>
          <a:xfrm>
            <a:off x="5495545" y="3191256"/>
            <a:ext cx="5953506" cy="731520"/>
          </a:xfrm>
        </p:spPr>
        <p:txBody>
          <a:bodyPr rtlCol="0" anchor="ctr"/>
          <a:lstStyle>
            <a:lvl1pPr marL="0" indent="0">
              <a:spcBef>
                <a:spcPts val="0"/>
              </a:spcBef>
              <a:buNone/>
              <a:defRPr lang="en-GB" sz="2400" baseline="0">
                <a:latin typeface="+mj-lt"/>
              </a:defRPr>
            </a:lvl1pPr>
          </a:lstStyle>
          <a:p>
            <a:pPr lvl="0" rtl="0"/>
            <a:r>
              <a:rPr lang="en-US"/>
              <a:t>Click to edit Master text styles</a:t>
            </a:r>
          </a:p>
        </p:txBody>
      </p:sp>
      <p:sp>
        <p:nvSpPr>
          <p:cNvPr id="23" name="Text Placeholder 21"/>
          <p:cNvSpPr>
            <a:spLocks noGrp="1"/>
          </p:cNvSpPr>
          <p:nvPr>
            <p:ph type="body" sz="quarter" idx="15"/>
          </p:nvPr>
        </p:nvSpPr>
        <p:spPr>
          <a:xfrm>
            <a:off x="5494782" y="4498848"/>
            <a:ext cx="5953506" cy="731520"/>
          </a:xfrm>
        </p:spPr>
        <p:txBody>
          <a:bodyPr rtlCol="0" anchor="ctr"/>
          <a:lstStyle>
            <a:lvl1pPr marL="0" indent="0">
              <a:spcBef>
                <a:spcPts val="0"/>
              </a:spcBef>
              <a:buNone/>
              <a:defRPr lang="en-GB" sz="2400" baseline="0">
                <a:latin typeface="+mj-lt"/>
              </a:defRPr>
            </a:lvl1pPr>
          </a:lstStyle>
          <a:p>
            <a:pPr lvl="0" rtl="0"/>
            <a:r>
              <a:rPr lang="en-US"/>
              <a:t>Click to edit Master text styles</a:t>
            </a:r>
          </a:p>
        </p:txBody>
      </p:sp>
      <p:sp>
        <p:nvSpPr>
          <p:cNvPr id="24" name="Text Placeholder 21"/>
          <p:cNvSpPr>
            <a:spLocks noGrp="1"/>
          </p:cNvSpPr>
          <p:nvPr>
            <p:ph type="body" sz="quarter" idx="16"/>
          </p:nvPr>
        </p:nvSpPr>
        <p:spPr>
          <a:xfrm>
            <a:off x="5494782" y="5797296"/>
            <a:ext cx="5953506" cy="731520"/>
          </a:xfrm>
        </p:spPr>
        <p:txBody>
          <a:bodyPr rtlCol="0" anchor="ctr"/>
          <a:lstStyle>
            <a:lvl1pPr marL="0" indent="0">
              <a:spcBef>
                <a:spcPts val="0"/>
              </a:spcBef>
              <a:buNone/>
              <a:defRPr lang="en-GB" sz="2400" baseline="0">
                <a:latin typeface="+mj-lt"/>
              </a:defRPr>
            </a:lvl1pPr>
          </a:lstStyle>
          <a:p>
            <a:pPr lvl="0" rtl="0"/>
            <a:r>
              <a:rPr lang="en-US"/>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2039112" y="54864"/>
            <a:ext cx="8165592" cy="969264"/>
          </a:xfrm>
        </p:spPr>
        <p:txBody>
          <a:bodyPr rtlCol="0"/>
          <a:lstStyle>
            <a:lvl1pPr algn="ctr">
              <a:defRPr lang="en-GB"/>
            </a:lvl1pPr>
          </a:lstStyle>
          <a:p>
            <a:pPr rtl="0"/>
            <a:r>
              <a:rPr lang="en-US"/>
              <a:t>Click to edit Master title style</a:t>
            </a:r>
            <a:endParaRPr lang="en-GB"/>
          </a:p>
        </p:txBody>
      </p:sp>
      <p:sp>
        <p:nvSpPr>
          <p:cNvPr id="5" name="Slide Number Placeholder 4"/>
          <p:cNvSpPr>
            <a:spLocks noGrp="1"/>
          </p:cNvSpPr>
          <p:nvPr>
            <p:ph type="sldNum" sz="quarter" idx="12"/>
          </p:nvPr>
        </p:nvSpPr>
        <p:spPr>
          <a:xfrm>
            <a:off x="616640" y="6517634"/>
            <a:ext cx="950258" cy="274320"/>
          </a:xfrm>
          <a:prstGeom prst="rect">
            <a:avLst/>
          </a:prstGeom>
        </p:spPr>
        <p:txBody>
          <a:bodyPr rtlCol="0"/>
          <a:lstStyle>
            <a:defPPr>
              <a:defRPr lang="en-GB"/>
            </a:defPPr>
          </a:lstStyle>
          <a:p>
            <a:pPr rtl="0"/>
            <a:fld id="{84D792B7-0397-C047-AE12-1A03F7E3DC83}" type="slidenum">
              <a:rPr lang="en-GB" smtClean="0"/>
              <a:t>‹#›</a:t>
            </a:fld>
            <a:endParaRPr lang="en-GB" dirty="0"/>
          </a:p>
        </p:txBody>
      </p:sp>
      <p:sp>
        <p:nvSpPr>
          <p:cNvPr id="4" name="Footer Placeholder 3"/>
          <p:cNvSpPr>
            <a:spLocks noGrp="1"/>
          </p:cNvSpPr>
          <p:nvPr>
            <p:ph type="ftr" sz="quarter" idx="11"/>
          </p:nvPr>
        </p:nvSpPr>
        <p:spPr>
          <a:xfrm>
            <a:off x="4808250" y="6517634"/>
            <a:ext cx="2572870" cy="274320"/>
          </a:xfrm>
          <a:prstGeom prst="rect">
            <a:avLst/>
          </a:prstGeom>
        </p:spPr>
        <p:txBody>
          <a:bodyPr rtlCol="0"/>
          <a:lstStyle>
            <a:defPPr>
              <a:defRPr lang="en-GB"/>
            </a:defPPr>
          </a:lstStyle>
          <a:p>
            <a:pPr rtl="0"/>
            <a:r>
              <a:rPr lang="en-GB"/>
              <a:t>presentation title</a:t>
            </a:r>
            <a:endParaRPr lang="en-GB" dirty="0"/>
          </a:p>
        </p:txBody>
      </p:sp>
      <p:sp>
        <p:nvSpPr>
          <p:cNvPr id="3" name="Date Placeholder 2"/>
          <p:cNvSpPr>
            <a:spLocks noGrp="1"/>
          </p:cNvSpPr>
          <p:nvPr>
            <p:ph type="dt" sz="half" idx="10"/>
          </p:nvPr>
        </p:nvSpPr>
        <p:spPr/>
        <p:txBody>
          <a:bodyPr rtlCol="0"/>
          <a:lstStyle>
            <a:defPPr>
              <a:defRPr lang="en-GB"/>
            </a:defPPr>
          </a:lstStyle>
          <a:p>
            <a:pPr rtl="0"/>
            <a:r>
              <a:rPr lang="en-GB"/>
              <a:t>20XX</a:t>
            </a:r>
            <a:endParaRPr lang="en-GB" dirty="0"/>
          </a:p>
        </p:txBody>
      </p:sp>
      <p:cxnSp>
        <p:nvCxnSpPr>
          <p:cNvPr id="7" name="Straight Connector 6"/>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defPPr>
              <a:defRPr lang="en-GB"/>
            </a:defPPr>
          </a:lstStyle>
          <a:p>
            <a:pPr rtl="0"/>
            <a:r>
              <a:rPr lang="en-GB"/>
              <a:t>20XX</a:t>
            </a:r>
            <a:endParaRPr lang="en-GB" dirty="0"/>
          </a:p>
        </p:txBody>
      </p:sp>
      <p:sp>
        <p:nvSpPr>
          <p:cNvPr id="3" name="Footer Placeholder 2"/>
          <p:cNvSpPr>
            <a:spLocks noGrp="1"/>
          </p:cNvSpPr>
          <p:nvPr>
            <p:ph type="ftr" sz="quarter" idx="11"/>
          </p:nvPr>
        </p:nvSpPr>
        <p:spPr>
          <a:xfrm>
            <a:off x="4808250" y="6517634"/>
            <a:ext cx="2572870" cy="274320"/>
          </a:xfrm>
          <a:prstGeom prst="rect">
            <a:avLst/>
          </a:prstGeom>
        </p:spPr>
        <p:txBody>
          <a:bodyPr rtlCol="0"/>
          <a:lstStyle>
            <a:defPPr>
              <a:defRPr lang="en-GB"/>
            </a:defPPr>
          </a:lstStyle>
          <a:p>
            <a:pPr rtl="0"/>
            <a:r>
              <a:rPr lang="en-GB"/>
              <a:t>presentation title</a:t>
            </a:r>
            <a:endParaRPr lang="en-GB" dirty="0"/>
          </a:p>
        </p:txBody>
      </p:sp>
      <p:sp>
        <p:nvSpPr>
          <p:cNvPr id="4" name="Slide Number Placeholder 3"/>
          <p:cNvSpPr>
            <a:spLocks noGrp="1"/>
          </p:cNvSpPr>
          <p:nvPr>
            <p:ph type="sldNum" sz="quarter" idx="12"/>
          </p:nvPr>
        </p:nvSpPr>
        <p:spPr>
          <a:xfrm>
            <a:off x="616640" y="6517634"/>
            <a:ext cx="950258" cy="274320"/>
          </a:xfrm>
          <a:prstGeom prst="rect">
            <a:avLst/>
          </a:prstGeom>
        </p:spPr>
        <p:txBody>
          <a:bodyPr rtlCol="0"/>
          <a:lstStyle>
            <a:defPPr>
              <a:defRPr lang="en-GB"/>
            </a:defPPr>
          </a:lstStyle>
          <a:p>
            <a:pPr rtl="0"/>
            <a:fld id="{84D792B7-0397-C047-AE12-1A03F7E3DC83}" type="slidenum">
              <a:rPr lang="en-GB" smtClean="0"/>
              <a:t>‹#›</a:t>
            </a:fld>
            <a:endParaRPr lang="en-GB" dirty="0"/>
          </a:p>
        </p:txBody>
      </p:sp>
      <p:cxnSp>
        <p:nvCxnSpPr>
          <p:cNvPr id="6" name="Straight Connector 5"/>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95544" y="0"/>
            <a:ext cx="4370832" cy="2194560"/>
          </a:xfrm>
        </p:spPr>
        <p:txBody>
          <a:bodyPr rtlCol="0"/>
          <a:lstStyle>
            <a:lvl1pPr algn="l">
              <a:defRPr lang="en-GB" sz="7200"/>
            </a:lvl1pPr>
          </a:lstStyle>
          <a:p>
            <a:pPr rtl="0"/>
            <a:r>
              <a:rPr lang="en-US"/>
              <a:t>Click to edit Master title style</a:t>
            </a:r>
            <a:endParaRPr lang="en-GB"/>
          </a:p>
        </p:txBody>
      </p:sp>
      <p:sp>
        <p:nvSpPr>
          <p:cNvPr id="13" name="Picture Placeholder 12"/>
          <p:cNvSpPr>
            <a:spLocks noGrp="1"/>
          </p:cNvSpPr>
          <p:nvPr>
            <p:ph type="pic" sz="quarter" idx="13"/>
          </p:nvPr>
        </p:nvSpPr>
        <p:spPr>
          <a:xfrm>
            <a:off x="1" y="3810"/>
            <a:ext cx="4856184" cy="6850379"/>
          </a:xfrm>
          <a:ln w="15875">
            <a:solidFill>
              <a:schemeClr val="tx1"/>
            </a:solidFill>
          </a:ln>
        </p:spPr>
        <p:txBody>
          <a:bodyPr rtlCol="0"/>
          <a:lstStyle>
            <a:defPPr>
              <a:defRPr lang="en-GB"/>
            </a:defPPr>
          </a:lstStyle>
          <a:p>
            <a:pPr rtl="0"/>
            <a:r>
              <a:rPr lang="en-US"/>
              <a:t>Click icon to add picture</a:t>
            </a:r>
            <a:endParaRPr lang="en-GB" dirty="0"/>
          </a:p>
        </p:txBody>
      </p:sp>
      <p:sp>
        <p:nvSpPr>
          <p:cNvPr id="3" name="Content Placeholder 2"/>
          <p:cNvSpPr>
            <a:spLocks noGrp="1"/>
          </p:cNvSpPr>
          <p:nvPr>
            <p:ph idx="1"/>
          </p:nvPr>
        </p:nvSpPr>
        <p:spPr>
          <a:xfrm>
            <a:off x="4856185" y="2212849"/>
            <a:ext cx="7335814" cy="4645152"/>
          </a:xfrm>
        </p:spPr>
        <p:txBody>
          <a:bodyPr rtlCol="0"/>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solidFill>
            <a:schemeClr val="accent2">
              <a:lumMod val="40000"/>
              <a:lumOff val="60000"/>
            </a:schemeClr>
          </a:solidFill>
        </p:spPr>
        <p:txBody>
          <a:bodyPr rtlCol="0"/>
          <a:lstStyle>
            <a:lvl1pPr marL="0" indent="0">
              <a:buNone/>
              <a:defRPr lang="en-GB"/>
            </a:lvl1pPr>
          </a:lstStyle>
          <a:p>
            <a:pPr rtl="0"/>
            <a:r>
              <a:rPr lang="en-US"/>
              <a:t>Click icon to add picture</a:t>
            </a:r>
            <a:endParaRPr lang="en-GB" dirty="0"/>
          </a:p>
        </p:txBody>
      </p:sp>
      <p:sp>
        <p:nvSpPr>
          <p:cNvPr id="2" name="Title 1"/>
          <p:cNvSpPr>
            <a:spLocks noGrp="1"/>
          </p:cNvSpPr>
          <p:nvPr>
            <p:ph type="title"/>
          </p:nvPr>
        </p:nvSpPr>
        <p:spPr>
          <a:xfrm>
            <a:off x="1508760" y="1188720"/>
            <a:ext cx="9171432" cy="4480560"/>
          </a:xfrm>
          <a:ln w="15875">
            <a:solidFill>
              <a:schemeClr val="accent1"/>
            </a:solidFill>
          </a:ln>
        </p:spPr>
        <p:txBody>
          <a:bodyPr lIns="365760" bIns="640080" rtlCol="0" anchor="ctr"/>
          <a:lstStyle>
            <a:lvl1pPr>
              <a:defRPr lang="en-GB" sz="7200">
                <a:solidFill>
                  <a:schemeClr val="accent1"/>
                </a:solidFill>
              </a:defRPr>
            </a:lvl1pPr>
          </a:lstStyle>
          <a:p>
            <a:pPr rtl="0"/>
            <a:r>
              <a:rPr lang="en-US"/>
              <a:t>Click to edit Master title style</a:t>
            </a:r>
            <a:endParaRPr lang="en-GB"/>
          </a:p>
        </p:txBody>
      </p:sp>
      <p:sp>
        <p:nvSpPr>
          <p:cNvPr id="3" name="Text Placeholder 2"/>
          <p:cNvSpPr>
            <a:spLocks noGrp="1"/>
          </p:cNvSpPr>
          <p:nvPr>
            <p:ph type="body" idx="1"/>
          </p:nvPr>
        </p:nvSpPr>
        <p:spPr>
          <a:xfrm>
            <a:off x="6665976" y="5102352"/>
            <a:ext cx="2889504" cy="365760"/>
          </a:xfrm>
        </p:spPr>
        <p:txBody>
          <a:bodyPr rtlCol="0"/>
          <a:lstStyle>
            <a:lvl1pPr marL="0" indent="0" algn="ctr">
              <a:lnSpc>
                <a:spcPct val="100000"/>
              </a:lnSpc>
              <a:spcBef>
                <a:spcPts val="0"/>
              </a:spcBef>
              <a:buNone/>
              <a:defRPr lang="en-GB" sz="1800">
                <a:solidFill>
                  <a:schemeClr val="accent1"/>
                </a:solidFill>
              </a:defRPr>
            </a:lvl1pPr>
            <a:lvl2pPr marL="457200" indent="0">
              <a:buNone/>
              <a:defRPr lang="en-GB" sz="2000">
                <a:solidFill>
                  <a:schemeClr val="tx1">
                    <a:tint val="75000"/>
                  </a:schemeClr>
                </a:solidFill>
              </a:defRPr>
            </a:lvl2pPr>
            <a:lvl3pPr marL="914400" indent="0">
              <a:buNone/>
              <a:defRPr lang="en-GB" sz="1800">
                <a:solidFill>
                  <a:schemeClr val="tx1">
                    <a:tint val="75000"/>
                  </a:schemeClr>
                </a:solidFill>
              </a:defRPr>
            </a:lvl3pPr>
            <a:lvl4pPr marL="1371600" indent="0">
              <a:buNone/>
              <a:defRPr lang="en-GB" sz="1600">
                <a:solidFill>
                  <a:schemeClr val="tx1">
                    <a:tint val="75000"/>
                  </a:schemeClr>
                </a:solidFill>
              </a:defRPr>
            </a:lvl4pPr>
            <a:lvl5pPr marL="1828800" indent="0">
              <a:buNone/>
              <a:defRPr lang="en-GB" sz="1600">
                <a:solidFill>
                  <a:schemeClr val="tx1">
                    <a:tint val="75000"/>
                  </a:schemeClr>
                </a:solidFill>
              </a:defRPr>
            </a:lvl5pPr>
            <a:lvl6pPr marL="2286000" indent="0">
              <a:buNone/>
              <a:defRPr lang="en-GB" sz="1600">
                <a:solidFill>
                  <a:schemeClr val="tx1">
                    <a:tint val="75000"/>
                  </a:schemeClr>
                </a:solidFill>
              </a:defRPr>
            </a:lvl6pPr>
            <a:lvl7pPr marL="2743200" indent="0">
              <a:buNone/>
              <a:defRPr lang="en-GB" sz="1600">
                <a:solidFill>
                  <a:schemeClr val="tx1">
                    <a:tint val="75000"/>
                  </a:schemeClr>
                </a:solidFill>
              </a:defRPr>
            </a:lvl7pPr>
            <a:lvl8pPr marL="3200400" indent="0">
              <a:buNone/>
              <a:defRPr lang="en-GB" sz="1600">
                <a:solidFill>
                  <a:schemeClr val="tx1">
                    <a:tint val="75000"/>
                  </a:schemeClr>
                </a:solidFill>
              </a:defRPr>
            </a:lvl8pPr>
            <a:lvl9pPr marL="3657600" indent="0">
              <a:buNone/>
              <a:defRPr lang="en-GB" sz="1600">
                <a:solidFill>
                  <a:schemeClr val="tx1">
                    <a:tint val="75000"/>
                  </a:schemeClr>
                </a:solidFill>
              </a:defRPr>
            </a:lvl9pPr>
          </a:lstStyle>
          <a:p>
            <a:pPr lvl="0" rt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p:cNvSpPr>
            <a:spLocks noGrp="1"/>
          </p:cNvSpPr>
          <p:nvPr>
            <p:ph type="pic" sz="quarter" idx="13"/>
          </p:nvPr>
        </p:nvSpPr>
        <p:spPr>
          <a:xfrm>
            <a:off x="1636301" y="928122"/>
            <a:ext cx="3251199" cy="5001754"/>
          </a:xfrm>
          <a:ln w="15875">
            <a:solidFill>
              <a:schemeClr val="accent1"/>
            </a:solidFill>
          </a:ln>
        </p:spPr>
        <p:txBody>
          <a:bodyPr rtlCol="0" anchor="ctr"/>
          <a:lstStyle>
            <a:lvl1pPr marL="0" indent="0" algn="ctr">
              <a:buNone/>
              <a:defRPr lang="en-GB">
                <a:solidFill>
                  <a:schemeClr val="accent1"/>
                </a:solidFill>
              </a:defRPr>
            </a:lvl1pPr>
          </a:lstStyle>
          <a:p>
            <a:pPr rtl="0"/>
            <a:r>
              <a:rPr lang="en-US"/>
              <a:t>Click icon to add picture</a:t>
            </a:r>
            <a:endParaRPr lang="en-GB" dirty="0"/>
          </a:p>
        </p:txBody>
      </p:sp>
      <p:sp>
        <p:nvSpPr>
          <p:cNvPr id="2" name="Title 1"/>
          <p:cNvSpPr>
            <a:spLocks noGrp="1"/>
          </p:cNvSpPr>
          <p:nvPr>
            <p:ph type="title"/>
          </p:nvPr>
        </p:nvSpPr>
        <p:spPr>
          <a:xfrm>
            <a:off x="6400800" y="1225296"/>
            <a:ext cx="4718304" cy="1645920"/>
          </a:xfrm>
        </p:spPr>
        <p:txBody>
          <a:bodyPr rtlCol="0"/>
          <a:lstStyle>
            <a:lvl1pPr>
              <a:defRPr lang="en-GB" baseline="0">
                <a:solidFill>
                  <a:schemeClr val="accent1"/>
                </a:solidFill>
              </a:defRPr>
            </a:lvl1pPr>
          </a:lstStyle>
          <a:p>
            <a:pPr rtl="0"/>
            <a:r>
              <a:rPr lang="en-US"/>
              <a:t>Click to edit Master title style</a:t>
            </a:r>
            <a:endParaRPr lang="en-GB"/>
          </a:p>
        </p:txBody>
      </p:sp>
      <p:sp>
        <p:nvSpPr>
          <p:cNvPr id="3" name="Content Placeholder 2"/>
          <p:cNvSpPr>
            <a:spLocks noGrp="1"/>
          </p:cNvSpPr>
          <p:nvPr>
            <p:ph idx="1"/>
          </p:nvPr>
        </p:nvSpPr>
        <p:spPr>
          <a:xfrm>
            <a:off x="6400800" y="2898648"/>
            <a:ext cx="4370832" cy="2029968"/>
          </a:xfrm>
        </p:spPr>
        <p:txBody>
          <a:bodyPr rtlCol="0"/>
          <a:lstStyle>
            <a:lvl1pPr marL="0" indent="0">
              <a:lnSpc>
                <a:spcPct val="100000"/>
              </a:lnSpc>
              <a:buNone/>
              <a:defRPr lang="en-GB" sz="1800">
                <a:solidFill>
                  <a:schemeClr val="accent1"/>
                </a:solidFill>
              </a:defRPr>
            </a:lvl1pPr>
            <a:lvl2pPr marL="567055" indent="-283210">
              <a:lnSpc>
                <a:spcPct val="100000"/>
              </a:lnSpc>
              <a:buFont typeface="Wingdings" panose="05000000000000000000" pitchFamily="2" charset="2"/>
              <a:buChar char="§"/>
              <a:defRPr lang="en-GB" sz="1600">
                <a:solidFill>
                  <a:schemeClr val="accent1"/>
                </a:solidFill>
              </a:defRPr>
            </a:lvl2pPr>
            <a:lvl3pPr marL="850265" indent="-283210">
              <a:lnSpc>
                <a:spcPct val="100000"/>
              </a:lnSpc>
              <a:buFont typeface="Wingdings" panose="05000000000000000000" pitchFamily="2" charset="2"/>
              <a:buChar char="§"/>
              <a:defRPr lang="en-GB" sz="1400">
                <a:solidFill>
                  <a:schemeClr val="accent1"/>
                </a:solidFill>
              </a:defRPr>
            </a:lvl3pPr>
            <a:lvl4pPr marL="1134110" indent="-283210">
              <a:lnSpc>
                <a:spcPct val="100000"/>
              </a:lnSpc>
              <a:buFont typeface="Wingdings" panose="05000000000000000000" pitchFamily="2" charset="2"/>
              <a:buChar char="§"/>
              <a:defRPr lang="en-GB" sz="1200">
                <a:solidFill>
                  <a:schemeClr val="accent1"/>
                </a:solidFill>
              </a:defRPr>
            </a:lvl4pPr>
            <a:lvl5pPr marL="1417320" indent="-283210">
              <a:lnSpc>
                <a:spcPct val="100000"/>
              </a:lnSpc>
              <a:buFont typeface="Wingdings" panose="05000000000000000000" pitchFamily="2" charset="2"/>
              <a:buChar char="§"/>
              <a:defRPr lang="en-GB" sz="1200">
                <a:solidFill>
                  <a:schemeClr val="accent1"/>
                </a:solidFil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lvl1pPr>
              <a:defRPr lang="en-GB">
                <a:solidFill>
                  <a:schemeClr val="accent1"/>
                </a:solidFill>
              </a:defRPr>
            </a:lvl1pPr>
          </a:lstStyle>
          <a:p>
            <a:pPr rtl="0"/>
            <a:fld id="{84D792B7-0397-C047-AE12-1A03F7E3DC83}" type="slidenum">
              <a:rPr lang="en-GB" smtClean="0"/>
              <a:t>‹#›</a:t>
            </a:fld>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lvl1pPr>
              <a:defRPr lang="en-GB">
                <a:solidFill>
                  <a:schemeClr val="accent1"/>
                </a:solidFill>
              </a:defRPr>
            </a:lvl1pPr>
          </a:lstStyle>
          <a:p>
            <a:pPr rtl="0"/>
            <a:r>
              <a:rPr lang="en-GB"/>
              <a:t>presentation title</a:t>
            </a:r>
            <a:endParaRPr lang="en-GB" dirty="0"/>
          </a:p>
        </p:txBody>
      </p:sp>
      <p:sp>
        <p:nvSpPr>
          <p:cNvPr id="4" name="Date Placeholder 3"/>
          <p:cNvSpPr>
            <a:spLocks noGrp="1"/>
          </p:cNvSpPr>
          <p:nvPr>
            <p:ph type="dt" sz="half" idx="10"/>
          </p:nvPr>
        </p:nvSpPr>
        <p:spPr/>
        <p:txBody>
          <a:bodyPr rtlCol="0"/>
          <a:lstStyle>
            <a:lvl1pPr>
              <a:defRPr lang="en-GB">
                <a:solidFill>
                  <a:schemeClr val="accent1"/>
                </a:solidFill>
              </a:defRPr>
            </a:lvl1pPr>
          </a:lstStyle>
          <a:p>
            <a:pPr rtl="0"/>
            <a:r>
              <a:rPr lang="en-GB"/>
              <a:t>20XX</a:t>
            </a:r>
            <a:endParaRPr lang="en-GB" dirty="0"/>
          </a:p>
        </p:txBody>
      </p:sp>
      <p:cxnSp>
        <p:nvCxnSpPr>
          <p:cNvPr id="8" name="Straight Connector 7"/>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39112" y="54864"/>
            <a:ext cx="8165592" cy="969264"/>
          </a:xfrm>
        </p:spPr>
        <p:txBody>
          <a:bodyPr rtlCol="0"/>
          <a:lstStyle>
            <a:lvl1pPr algn="ctr">
              <a:defRPr lang="en-GB"/>
            </a:lvl1pPr>
          </a:lstStyle>
          <a:p>
            <a:pPr rtl="0"/>
            <a:r>
              <a:rPr lang="en-US"/>
              <a:t>Click to edit Master title style</a:t>
            </a:r>
            <a:endParaRPr lang="en-GB"/>
          </a:p>
        </p:txBody>
      </p:sp>
      <p:sp>
        <p:nvSpPr>
          <p:cNvPr id="3" name="Content Placeholder 2"/>
          <p:cNvSpPr>
            <a:spLocks noGrp="1"/>
          </p:cNvSpPr>
          <p:nvPr>
            <p:ph idx="1"/>
          </p:nvPr>
        </p:nvSpPr>
        <p:spPr>
          <a:xfrm>
            <a:off x="987552" y="1444752"/>
            <a:ext cx="10287000" cy="4562856"/>
          </a:xfrm>
        </p:spPr>
        <p:txBody>
          <a:bodyPr rtlCol="0"/>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defPPr>
              <a:defRPr lang="en-GB"/>
            </a:defPPr>
          </a:lstStyle>
          <a:p>
            <a:pPr rtl="0"/>
            <a:fld id="{84D792B7-0397-C047-AE12-1A03F7E3DC83}" type="slidenum">
              <a:rPr lang="en-GB" smtClean="0"/>
              <a:t>‹#›</a:t>
            </a:fld>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defPPr>
              <a:defRPr lang="en-GB"/>
            </a:defPPr>
          </a:lstStyle>
          <a:p>
            <a:pPr rtl="0"/>
            <a:r>
              <a:rPr lang="en-GB"/>
              <a:t>presentation title</a:t>
            </a:r>
          </a:p>
        </p:txBody>
      </p:sp>
      <p:sp>
        <p:nvSpPr>
          <p:cNvPr id="4" name="Date Placeholder 3"/>
          <p:cNvSpPr>
            <a:spLocks noGrp="1"/>
          </p:cNvSpPr>
          <p:nvPr>
            <p:ph type="dt" sz="half" idx="10"/>
          </p:nvPr>
        </p:nvSpPr>
        <p:spPr/>
        <p:txBody>
          <a:bodyPr rtlCol="0"/>
          <a:lstStyle>
            <a:defPPr>
              <a:defRPr lang="en-GB"/>
            </a:defPPr>
          </a:lstStyle>
          <a:p>
            <a:pPr rtl="0"/>
            <a:r>
              <a:rPr lang="en-GB"/>
              <a:t>20XX</a:t>
            </a:r>
            <a:endParaRPr lang="en-GB" dirty="0"/>
          </a:p>
        </p:txBody>
      </p:sp>
      <p:cxnSp>
        <p:nvCxnSpPr>
          <p:cNvPr id="8" name="Straight Connector 7"/>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466344"/>
            <a:ext cx="3236976" cy="996696"/>
          </a:xfrm>
        </p:spPr>
        <p:txBody>
          <a:bodyPr rtlCol="0"/>
          <a:lstStyle>
            <a:lvl1pPr>
              <a:defRPr lang="en-GB">
                <a:solidFill>
                  <a:schemeClr val="accent1"/>
                </a:solidFill>
              </a:defRPr>
            </a:lvl1pPr>
          </a:lstStyle>
          <a:p>
            <a:pPr rtl="0"/>
            <a:r>
              <a:rPr lang="en-US"/>
              <a:t>Click to edit Master title style</a:t>
            </a:r>
            <a:endParaRPr lang="en-GB"/>
          </a:p>
        </p:txBody>
      </p:sp>
      <p:sp>
        <p:nvSpPr>
          <p:cNvPr id="19" name="Text Placeholder 2"/>
          <p:cNvSpPr>
            <a:spLocks noGrp="1"/>
          </p:cNvSpPr>
          <p:nvPr>
            <p:ph type="body" idx="1"/>
          </p:nvPr>
        </p:nvSpPr>
        <p:spPr>
          <a:xfrm>
            <a:off x="630936" y="1618488"/>
            <a:ext cx="1819656" cy="466344"/>
          </a:xfrm>
        </p:spPr>
        <p:txBody>
          <a:bodyPr rtlCol="0" anchor="t"/>
          <a:lstStyle>
            <a:lvl1pPr marL="0" indent="0">
              <a:lnSpc>
                <a:spcPct val="100000"/>
              </a:lnSpc>
              <a:spcBef>
                <a:spcPts val="0"/>
              </a:spcBef>
              <a:buNone/>
              <a:defRPr lang="en-GB" sz="18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1" name="Text Placeholder 2"/>
          <p:cNvSpPr>
            <a:spLocks noGrp="1"/>
          </p:cNvSpPr>
          <p:nvPr>
            <p:ph type="body" idx="14"/>
          </p:nvPr>
        </p:nvSpPr>
        <p:spPr>
          <a:xfrm>
            <a:off x="3584448" y="1618488"/>
            <a:ext cx="1819656" cy="466344"/>
          </a:xfrm>
        </p:spPr>
        <p:txBody>
          <a:bodyPr rtlCol="0" anchor="t"/>
          <a:lstStyle>
            <a:lvl1pPr marL="0" indent="0">
              <a:lnSpc>
                <a:spcPct val="100000"/>
              </a:lnSpc>
              <a:spcBef>
                <a:spcPts val="0"/>
              </a:spcBef>
              <a:buNone/>
              <a:defRPr lang="en-GB" sz="18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2" name="Text Placeholder 2"/>
          <p:cNvSpPr>
            <a:spLocks noGrp="1"/>
          </p:cNvSpPr>
          <p:nvPr>
            <p:ph type="body" idx="15"/>
          </p:nvPr>
        </p:nvSpPr>
        <p:spPr>
          <a:xfrm>
            <a:off x="6483096" y="1618488"/>
            <a:ext cx="1819656" cy="466344"/>
          </a:xfrm>
        </p:spPr>
        <p:txBody>
          <a:bodyPr rtlCol="0" anchor="t"/>
          <a:lstStyle>
            <a:lvl1pPr marL="0" indent="0">
              <a:lnSpc>
                <a:spcPct val="100000"/>
              </a:lnSpc>
              <a:spcBef>
                <a:spcPts val="0"/>
              </a:spcBef>
              <a:buNone/>
              <a:defRPr lang="en-GB" sz="18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0" name="Text Placeholder 4"/>
          <p:cNvSpPr>
            <a:spLocks noGrp="1"/>
          </p:cNvSpPr>
          <p:nvPr>
            <p:ph type="body" sz="quarter" idx="3"/>
          </p:nvPr>
        </p:nvSpPr>
        <p:spPr>
          <a:xfrm>
            <a:off x="9528048" y="1618488"/>
            <a:ext cx="1819656" cy="466344"/>
          </a:xfrm>
        </p:spPr>
        <p:txBody>
          <a:bodyPr rtlCol="0" anchor="t"/>
          <a:lstStyle>
            <a:lvl1pPr marL="0" indent="0">
              <a:lnSpc>
                <a:spcPct val="100000"/>
              </a:lnSpc>
              <a:spcBef>
                <a:spcPts val="0"/>
              </a:spcBef>
              <a:buNone/>
              <a:defRPr lang="en-GB" sz="18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4" name="Text Placeholder 2"/>
          <p:cNvSpPr>
            <a:spLocks noGrp="1"/>
          </p:cNvSpPr>
          <p:nvPr>
            <p:ph type="body" idx="17"/>
          </p:nvPr>
        </p:nvSpPr>
        <p:spPr>
          <a:xfrm>
            <a:off x="630936" y="2414016"/>
            <a:ext cx="2167128" cy="310896"/>
          </a:xfrm>
        </p:spPr>
        <p:txBody>
          <a:bodyPr rtlCol="0" anchor="t"/>
          <a:lstStyle>
            <a:lvl1pPr marL="0" indent="0">
              <a:lnSpc>
                <a:spcPct val="100000"/>
              </a:lnSpc>
              <a:spcBef>
                <a:spcPts val="0"/>
              </a:spcBef>
              <a:buNone/>
              <a:defRPr lang="en-GB" sz="14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6" name="Text Placeholder 2"/>
          <p:cNvSpPr>
            <a:spLocks noGrp="1"/>
          </p:cNvSpPr>
          <p:nvPr>
            <p:ph type="body" idx="19"/>
          </p:nvPr>
        </p:nvSpPr>
        <p:spPr>
          <a:xfrm>
            <a:off x="3584448" y="2414016"/>
            <a:ext cx="2167128" cy="310896"/>
          </a:xfrm>
        </p:spPr>
        <p:txBody>
          <a:bodyPr rtlCol="0" anchor="t"/>
          <a:lstStyle>
            <a:lvl1pPr marL="0" indent="0">
              <a:lnSpc>
                <a:spcPct val="100000"/>
              </a:lnSpc>
              <a:spcBef>
                <a:spcPts val="0"/>
              </a:spcBef>
              <a:buNone/>
              <a:defRPr lang="en-GB" sz="14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7" name="Text Placeholder 2"/>
          <p:cNvSpPr>
            <a:spLocks noGrp="1"/>
          </p:cNvSpPr>
          <p:nvPr>
            <p:ph type="body" idx="20"/>
          </p:nvPr>
        </p:nvSpPr>
        <p:spPr>
          <a:xfrm>
            <a:off x="6483096" y="2414016"/>
            <a:ext cx="2167128" cy="310896"/>
          </a:xfrm>
        </p:spPr>
        <p:txBody>
          <a:bodyPr rtlCol="0" anchor="t"/>
          <a:lstStyle>
            <a:lvl1pPr marL="0" indent="0">
              <a:lnSpc>
                <a:spcPct val="100000"/>
              </a:lnSpc>
              <a:spcBef>
                <a:spcPts val="0"/>
              </a:spcBef>
              <a:buNone/>
              <a:defRPr lang="en-GB" sz="14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5" name="Text Placeholder 4"/>
          <p:cNvSpPr>
            <a:spLocks noGrp="1"/>
          </p:cNvSpPr>
          <p:nvPr>
            <p:ph type="body" sz="quarter" idx="18"/>
          </p:nvPr>
        </p:nvSpPr>
        <p:spPr>
          <a:xfrm>
            <a:off x="9528048" y="2414016"/>
            <a:ext cx="2167128" cy="310896"/>
          </a:xfrm>
        </p:spPr>
        <p:txBody>
          <a:bodyPr rtlCol="0" anchor="t"/>
          <a:lstStyle>
            <a:lvl1pPr marL="0" indent="0">
              <a:lnSpc>
                <a:spcPct val="100000"/>
              </a:lnSpc>
              <a:spcBef>
                <a:spcPts val="0"/>
              </a:spcBef>
              <a:buNone/>
              <a:defRPr lang="en-GB" sz="14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2" name="Picture Placeholder 31"/>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sp>
        <p:nvSpPr>
          <p:cNvPr id="33" name="Picture Placeholder 31"/>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sp>
        <p:nvSpPr>
          <p:cNvPr id="34" name="Picture Placeholder 31"/>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sp>
        <p:nvSpPr>
          <p:cNvPr id="36" name="Picture Placeholder 31"/>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en-GB" sz="1200"/>
            </a:lvl1pPr>
          </a:lstStyle>
          <a:p>
            <a:pPr rtl="0"/>
            <a:r>
              <a:rPr lang="en-US"/>
              <a:t>Click icon to add picture</a:t>
            </a:r>
            <a:endParaRPr lang="en-GB" dirty="0"/>
          </a:p>
        </p:txBody>
      </p:sp>
      <p:cxnSp>
        <p:nvCxnSpPr>
          <p:cNvPr id="17" name="Straight Connector 16"/>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lvl1pPr>
              <a:defRPr lang="en-GB">
                <a:solidFill>
                  <a:schemeClr val="accent1"/>
                </a:solidFill>
              </a:defRPr>
            </a:lvl1pPr>
          </a:lstStyle>
          <a:p>
            <a:pPr rtl="0"/>
            <a:fld id="{84D792B7-0397-C047-AE12-1A03F7E3DC83}" type="slidenum">
              <a:rPr lang="en-GB" smtClean="0"/>
              <a:t>‹#›</a:t>
            </a:fld>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lvl1pPr>
              <a:defRPr lang="en-GB">
                <a:solidFill>
                  <a:schemeClr val="accent1"/>
                </a:solidFill>
              </a:defRPr>
            </a:lvl1pPr>
          </a:lstStyle>
          <a:p>
            <a:pPr rtl="0"/>
            <a:r>
              <a:rPr lang="en-GB"/>
              <a:t>presentation title</a:t>
            </a:r>
            <a:endParaRPr lang="en-GB" dirty="0"/>
          </a:p>
        </p:txBody>
      </p:sp>
      <p:sp>
        <p:nvSpPr>
          <p:cNvPr id="4" name="Date Placeholder 3"/>
          <p:cNvSpPr>
            <a:spLocks noGrp="1"/>
          </p:cNvSpPr>
          <p:nvPr>
            <p:ph type="dt" sz="half" idx="10"/>
          </p:nvPr>
        </p:nvSpPr>
        <p:spPr/>
        <p:txBody>
          <a:bodyPr rtlCol="0"/>
          <a:lstStyle>
            <a:lvl1pPr>
              <a:defRPr lang="en-GB">
                <a:solidFill>
                  <a:schemeClr val="accent1"/>
                </a:solidFill>
              </a:defRPr>
            </a:lvl1pPr>
          </a:lstStyle>
          <a:p>
            <a:pPr rtl="0"/>
            <a:r>
              <a:rPr lang="en-GB"/>
              <a:t>20XX</a:t>
            </a:r>
            <a:endParaRPr lang="en-GB" dirty="0"/>
          </a:p>
        </p:txBody>
      </p:sp>
      <p:cxnSp>
        <p:nvCxnSpPr>
          <p:cNvPr id="9" name="Straight Connector 8"/>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39112" y="192024"/>
            <a:ext cx="8165592" cy="722376"/>
          </a:xfrm>
        </p:spPr>
        <p:txBody>
          <a:bodyPr rtlCol="0"/>
          <a:lstStyle>
            <a:lvl1pPr algn="ctr">
              <a:defRPr lang="en-GB">
                <a:solidFill>
                  <a:schemeClr val="accent1"/>
                </a:solidFill>
              </a:defRPr>
            </a:lvl1pPr>
          </a:lstStyle>
          <a:p>
            <a:pPr rtl="0"/>
            <a:r>
              <a:rPr lang="en-US"/>
              <a:t>Click to edit Master title style</a:t>
            </a:r>
            <a:endParaRPr lang="en-GB"/>
          </a:p>
        </p:txBody>
      </p:sp>
      <p:sp>
        <p:nvSpPr>
          <p:cNvPr id="32" name="Picture Placeholder 31"/>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en-GB" sz="1200"/>
            </a:lvl1pPr>
          </a:lstStyle>
          <a:p>
            <a:pPr rtl="0"/>
            <a:r>
              <a:rPr lang="en-US"/>
              <a:t>Click icon to add picture</a:t>
            </a:r>
            <a:endParaRPr lang="en-GB" dirty="0"/>
          </a:p>
        </p:txBody>
      </p:sp>
      <p:sp>
        <p:nvSpPr>
          <p:cNvPr id="19" name="Text Placeholder 2"/>
          <p:cNvSpPr>
            <a:spLocks noGrp="1"/>
          </p:cNvSpPr>
          <p:nvPr>
            <p:ph type="body" idx="1"/>
          </p:nvPr>
        </p:nvSpPr>
        <p:spPr>
          <a:xfrm>
            <a:off x="992124" y="2889504"/>
            <a:ext cx="1828800" cy="310896"/>
          </a:xfrm>
        </p:spPr>
        <p:txBody>
          <a:bodyPr lIns="0" rIns="0" rtlCol="0" anchor="ctr"/>
          <a:lstStyle>
            <a:lvl1pPr marL="0" indent="0" algn="ctr">
              <a:lnSpc>
                <a:spcPct val="100000"/>
              </a:lnSpc>
              <a:spcBef>
                <a:spcPts val="0"/>
              </a:spcBef>
              <a:buNone/>
              <a:defRPr lang="en-GB" sz="1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4" name="Text Placeholder 2"/>
          <p:cNvSpPr>
            <a:spLocks noGrp="1"/>
          </p:cNvSpPr>
          <p:nvPr>
            <p:ph type="body" idx="17"/>
          </p:nvPr>
        </p:nvSpPr>
        <p:spPr>
          <a:xfrm>
            <a:off x="1060704" y="3154680"/>
            <a:ext cx="1691640" cy="466344"/>
          </a:xfrm>
          <a:solidFill>
            <a:schemeClr val="accent2"/>
          </a:solidFill>
        </p:spPr>
        <p:txBody>
          <a:bodyPr lIns="0" rIns="0" rtlCol="0" anchor="t"/>
          <a:lstStyle>
            <a:lvl1pPr marL="0" indent="0" algn="ctr">
              <a:lnSpc>
                <a:spcPct val="100000"/>
              </a:lnSpc>
              <a:spcBef>
                <a:spcPts val="0"/>
              </a:spcBef>
              <a:buNone/>
              <a:defRPr lang="en-GB" sz="12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1" name="Picture Placeholder 31"/>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en-GB" sz="1200"/>
            </a:lvl1pPr>
          </a:lstStyle>
          <a:p>
            <a:pPr rtl="0"/>
            <a:r>
              <a:rPr lang="en-US"/>
              <a:t>Click icon to add picture</a:t>
            </a:r>
            <a:endParaRPr lang="en-GB" dirty="0"/>
          </a:p>
        </p:txBody>
      </p:sp>
      <p:sp>
        <p:nvSpPr>
          <p:cNvPr id="45" name="Text Placeholder 2"/>
          <p:cNvSpPr>
            <a:spLocks noGrp="1"/>
          </p:cNvSpPr>
          <p:nvPr>
            <p:ph type="body" idx="35"/>
          </p:nvPr>
        </p:nvSpPr>
        <p:spPr>
          <a:xfrm>
            <a:off x="978408" y="5477256"/>
            <a:ext cx="1856232" cy="310896"/>
          </a:xfrm>
        </p:spPr>
        <p:txBody>
          <a:bodyPr lIns="0" rIns="0" rtlCol="0" anchor="ctr"/>
          <a:lstStyle>
            <a:lvl1pPr marL="0" indent="0" algn="ctr">
              <a:lnSpc>
                <a:spcPct val="100000"/>
              </a:lnSpc>
              <a:spcBef>
                <a:spcPts val="0"/>
              </a:spcBef>
              <a:buNone/>
              <a:defRPr lang="en-GB" sz="1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41" name="Text Placeholder 2"/>
          <p:cNvSpPr>
            <a:spLocks noGrp="1"/>
          </p:cNvSpPr>
          <p:nvPr>
            <p:ph type="body" idx="31"/>
          </p:nvPr>
        </p:nvSpPr>
        <p:spPr>
          <a:xfrm>
            <a:off x="1060704" y="5760720"/>
            <a:ext cx="1691640" cy="466344"/>
          </a:xfrm>
          <a:solidFill>
            <a:schemeClr val="accent2"/>
          </a:solidFill>
        </p:spPr>
        <p:txBody>
          <a:bodyPr lIns="0" rIns="0" rtlCol="0" anchor="t"/>
          <a:lstStyle>
            <a:lvl1pPr marL="0" indent="0" algn="ctr">
              <a:lnSpc>
                <a:spcPct val="100000"/>
              </a:lnSpc>
              <a:spcBef>
                <a:spcPts val="0"/>
              </a:spcBef>
              <a:buNone/>
              <a:defRPr lang="en-GB" sz="12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3" name="Picture Placeholder 31"/>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en-GB" sz="1200"/>
            </a:lvl1pPr>
          </a:lstStyle>
          <a:p>
            <a:pPr rtl="0"/>
            <a:r>
              <a:rPr lang="en-US"/>
              <a:t>Click icon to add picture</a:t>
            </a:r>
            <a:endParaRPr lang="en-GB" dirty="0"/>
          </a:p>
        </p:txBody>
      </p:sp>
      <p:sp>
        <p:nvSpPr>
          <p:cNvPr id="21" name="Text Placeholder 2"/>
          <p:cNvSpPr>
            <a:spLocks noGrp="1"/>
          </p:cNvSpPr>
          <p:nvPr>
            <p:ph type="body" idx="14"/>
          </p:nvPr>
        </p:nvSpPr>
        <p:spPr>
          <a:xfrm>
            <a:off x="3853036" y="2889504"/>
            <a:ext cx="1828800" cy="310896"/>
          </a:xfrm>
        </p:spPr>
        <p:txBody>
          <a:bodyPr lIns="0" rIns="0" rtlCol="0" anchor="ctr"/>
          <a:lstStyle>
            <a:lvl1pPr marL="0" indent="0" algn="ctr">
              <a:lnSpc>
                <a:spcPct val="100000"/>
              </a:lnSpc>
              <a:spcBef>
                <a:spcPts val="0"/>
              </a:spcBef>
              <a:buNone/>
              <a:defRPr lang="en-GB" sz="1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6" name="Text Placeholder 2"/>
          <p:cNvSpPr>
            <a:spLocks noGrp="1"/>
          </p:cNvSpPr>
          <p:nvPr>
            <p:ph type="body" idx="19"/>
          </p:nvPr>
        </p:nvSpPr>
        <p:spPr>
          <a:xfrm>
            <a:off x="3921616" y="3154680"/>
            <a:ext cx="1691640" cy="466344"/>
          </a:xfrm>
          <a:solidFill>
            <a:schemeClr val="accent2"/>
          </a:solidFill>
        </p:spPr>
        <p:txBody>
          <a:bodyPr lIns="0" rIns="0" rtlCol="0" anchor="t"/>
          <a:lstStyle>
            <a:lvl1pPr marL="0" indent="0" algn="ctr">
              <a:lnSpc>
                <a:spcPct val="100000"/>
              </a:lnSpc>
              <a:spcBef>
                <a:spcPts val="0"/>
              </a:spcBef>
              <a:buNone/>
              <a:defRPr lang="en-GB" sz="12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5" name="Picture Placeholder 31"/>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en-GB" sz="1200"/>
            </a:lvl1pPr>
          </a:lstStyle>
          <a:p>
            <a:pPr rtl="0"/>
            <a:r>
              <a:rPr lang="en-US"/>
              <a:t>Click icon to add picture</a:t>
            </a:r>
            <a:endParaRPr lang="en-GB" dirty="0"/>
          </a:p>
        </p:txBody>
      </p:sp>
      <p:sp>
        <p:nvSpPr>
          <p:cNvPr id="47" name="Text Placeholder 2"/>
          <p:cNvSpPr>
            <a:spLocks noGrp="1"/>
          </p:cNvSpPr>
          <p:nvPr>
            <p:ph type="body" idx="37"/>
          </p:nvPr>
        </p:nvSpPr>
        <p:spPr>
          <a:xfrm>
            <a:off x="3839320" y="5477256"/>
            <a:ext cx="1856232" cy="310896"/>
          </a:xfrm>
        </p:spPr>
        <p:txBody>
          <a:bodyPr lIns="0" rIns="0" rtlCol="0" anchor="ctr"/>
          <a:lstStyle>
            <a:lvl1pPr marL="0" indent="0" algn="ctr">
              <a:lnSpc>
                <a:spcPct val="100000"/>
              </a:lnSpc>
              <a:spcBef>
                <a:spcPts val="0"/>
              </a:spcBef>
              <a:buNone/>
              <a:defRPr lang="en-GB" sz="1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43" name="Text Placeholder 2"/>
          <p:cNvSpPr>
            <a:spLocks noGrp="1"/>
          </p:cNvSpPr>
          <p:nvPr>
            <p:ph type="body" idx="33"/>
          </p:nvPr>
        </p:nvSpPr>
        <p:spPr>
          <a:xfrm>
            <a:off x="3921616" y="5760720"/>
            <a:ext cx="1691640" cy="466344"/>
          </a:xfrm>
          <a:solidFill>
            <a:schemeClr val="accent2"/>
          </a:solidFill>
        </p:spPr>
        <p:txBody>
          <a:bodyPr lIns="0" rIns="0" rtlCol="0" anchor="t"/>
          <a:lstStyle>
            <a:lvl1pPr marL="0" indent="0" algn="ctr">
              <a:lnSpc>
                <a:spcPct val="100000"/>
              </a:lnSpc>
              <a:spcBef>
                <a:spcPts val="0"/>
              </a:spcBef>
              <a:buNone/>
              <a:defRPr lang="en-GB" sz="12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4" name="Picture Placeholder 31"/>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en-GB" sz="1200"/>
            </a:lvl1pPr>
          </a:lstStyle>
          <a:p>
            <a:pPr rtl="0"/>
            <a:r>
              <a:rPr lang="en-US"/>
              <a:t>Click icon to add picture</a:t>
            </a:r>
            <a:endParaRPr lang="en-GB" dirty="0"/>
          </a:p>
        </p:txBody>
      </p:sp>
      <p:sp>
        <p:nvSpPr>
          <p:cNvPr id="22" name="Text Placeholder 2"/>
          <p:cNvSpPr>
            <a:spLocks noGrp="1"/>
          </p:cNvSpPr>
          <p:nvPr>
            <p:ph type="body" idx="15"/>
          </p:nvPr>
        </p:nvSpPr>
        <p:spPr>
          <a:xfrm>
            <a:off x="6732125" y="2889504"/>
            <a:ext cx="1828800" cy="310896"/>
          </a:xfrm>
        </p:spPr>
        <p:txBody>
          <a:bodyPr lIns="0" rIns="0" rtlCol="0" anchor="ctr"/>
          <a:lstStyle>
            <a:lvl1pPr marL="0" indent="0" algn="ctr">
              <a:lnSpc>
                <a:spcPct val="100000"/>
              </a:lnSpc>
              <a:spcBef>
                <a:spcPts val="0"/>
              </a:spcBef>
              <a:buNone/>
              <a:defRPr lang="en-GB" sz="1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7" name="Text Placeholder 2"/>
          <p:cNvSpPr>
            <a:spLocks noGrp="1"/>
          </p:cNvSpPr>
          <p:nvPr>
            <p:ph type="body" idx="20"/>
          </p:nvPr>
        </p:nvSpPr>
        <p:spPr>
          <a:xfrm>
            <a:off x="6800705" y="3154680"/>
            <a:ext cx="1691640" cy="466344"/>
          </a:xfrm>
          <a:solidFill>
            <a:schemeClr val="accent2"/>
          </a:solidFill>
        </p:spPr>
        <p:txBody>
          <a:bodyPr lIns="0" rIns="0" rtlCol="0" anchor="t"/>
          <a:lstStyle>
            <a:lvl1pPr marL="0" indent="0" algn="ctr">
              <a:lnSpc>
                <a:spcPct val="100000"/>
              </a:lnSpc>
              <a:spcBef>
                <a:spcPts val="0"/>
              </a:spcBef>
              <a:buNone/>
              <a:defRPr lang="en-GB" sz="12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8" name="Picture Placeholder 31"/>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en-GB" sz="1200"/>
            </a:lvl1pPr>
          </a:lstStyle>
          <a:p>
            <a:pPr rtl="0"/>
            <a:r>
              <a:rPr lang="en-US"/>
              <a:t>Click icon to add picture</a:t>
            </a:r>
            <a:endParaRPr lang="en-GB" dirty="0"/>
          </a:p>
        </p:txBody>
      </p:sp>
      <p:sp>
        <p:nvSpPr>
          <p:cNvPr id="48" name="Text Placeholder 2"/>
          <p:cNvSpPr>
            <a:spLocks noGrp="1"/>
          </p:cNvSpPr>
          <p:nvPr>
            <p:ph type="body" idx="38"/>
          </p:nvPr>
        </p:nvSpPr>
        <p:spPr>
          <a:xfrm>
            <a:off x="6718409" y="5477256"/>
            <a:ext cx="1856232" cy="310896"/>
          </a:xfrm>
        </p:spPr>
        <p:txBody>
          <a:bodyPr lIns="0" rIns="0" rtlCol="0" anchor="ctr"/>
          <a:lstStyle>
            <a:lvl1pPr marL="0" indent="0" algn="ctr">
              <a:lnSpc>
                <a:spcPct val="100000"/>
              </a:lnSpc>
              <a:spcBef>
                <a:spcPts val="0"/>
              </a:spcBef>
              <a:buNone/>
              <a:defRPr lang="en-GB" sz="1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44" name="Text Placeholder 2"/>
          <p:cNvSpPr>
            <a:spLocks noGrp="1"/>
          </p:cNvSpPr>
          <p:nvPr>
            <p:ph type="body" idx="34"/>
          </p:nvPr>
        </p:nvSpPr>
        <p:spPr>
          <a:xfrm>
            <a:off x="6800705" y="5760720"/>
            <a:ext cx="1691640" cy="466344"/>
          </a:xfrm>
          <a:solidFill>
            <a:schemeClr val="accent2"/>
          </a:solidFill>
        </p:spPr>
        <p:txBody>
          <a:bodyPr lIns="0" rIns="0" rtlCol="0" anchor="t"/>
          <a:lstStyle>
            <a:lvl1pPr marL="0" indent="0" algn="ctr">
              <a:lnSpc>
                <a:spcPct val="100000"/>
              </a:lnSpc>
              <a:spcBef>
                <a:spcPts val="0"/>
              </a:spcBef>
              <a:buNone/>
              <a:defRPr lang="en-GB" sz="12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36" name="Picture Placeholder 31"/>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en-GB" sz="1200"/>
            </a:lvl1pPr>
          </a:lstStyle>
          <a:p>
            <a:pPr rtl="0"/>
            <a:r>
              <a:rPr lang="en-US"/>
              <a:t>Click icon to add picture</a:t>
            </a:r>
            <a:endParaRPr lang="en-GB" dirty="0"/>
          </a:p>
        </p:txBody>
      </p:sp>
      <p:sp>
        <p:nvSpPr>
          <p:cNvPr id="20" name="Text Placeholder 4"/>
          <p:cNvSpPr>
            <a:spLocks noGrp="1"/>
          </p:cNvSpPr>
          <p:nvPr>
            <p:ph type="body" sz="quarter" idx="3"/>
          </p:nvPr>
        </p:nvSpPr>
        <p:spPr>
          <a:xfrm>
            <a:off x="9575329" y="2889504"/>
            <a:ext cx="1828800" cy="310896"/>
          </a:xfrm>
        </p:spPr>
        <p:txBody>
          <a:bodyPr lIns="0" rIns="0" rtlCol="0" anchor="ctr"/>
          <a:lstStyle>
            <a:lvl1pPr marL="0" indent="0" algn="ctr">
              <a:lnSpc>
                <a:spcPct val="100000"/>
              </a:lnSpc>
              <a:spcBef>
                <a:spcPts val="0"/>
              </a:spcBef>
              <a:buNone/>
              <a:defRPr lang="en-GB" sz="1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25" name="Text Placeholder 4"/>
          <p:cNvSpPr>
            <a:spLocks noGrp="1"/>
          </p:cNvSpPr>
          <p:nvPr>
            <p:ph type="body" sz="quarter" idx="18"/>
          </p:nvPr>
        </p:nvSpPr>
        <p:spPr>
          <a:xfrm>
            <a:off x="9643909" y="3154680"/>
            <a:ext cx="1691640" cy="466344"/>
          </a:xfrm>
          <a:solidFill>
            <a:schemeClr val="accent2"/>
          </a:solidFill>
        </p:spPr>
        <p:txBody>
          <a:bodyPr lIns="0" rIns="0" rtlCol="0" anchor="t"/>
          <a:lstStyle>
            <a:lvl1pPr marL="0" indent="0" algn="ctr">
              <a:lnSpc>
                <a:spcPct val="100000"/>
              </a:lnSpc>
              <a:spcBef>
                <a:spcPts val="0"/>
              </a:spcBef>
              <a:buNone/>
              <a:defRPr lang="en-GB" sz="12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40" name="Picture Placeholder 31"/>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en-GB" sz="1200"/>
            </a:lvl1pPr>
          </a:lstStyle>
          <a:p>
            <a:pPr rtl="0"/>
            <a:r>
              <a:rPr lang="en-US"/>
              <a:t>Click icon to add picture</a:t>
            </a:r>
            <a:endParaRPr lang="en-GB" dirty="0"/>
          </a:p>
        </p:txBody>
      </p:sp>
      <p:sp>
        <p:nvSpPr>
          <p:cNvPr id="46" name="Text Placeholder 4"/>
          <p:cNvSpPr>
            <a:spLocks noGrp="1"/>
          </p:cNvSpPr>
          <p:nvPr>
            <p:ph type="body" sz="quarter" idx="36"/>
          </p:nvPr>
        </p:nvSpPr>
        <p:spPr>
          <a:xfrm>
            <a:off x="9561613" y="5477256"/>
            <a:ext cx="1856232" cy="310896"/>
          </a:xfrm>
        </p:spPr>
        <p:txBody>
          <a:bodyPr lIns="0" rIns="0" rtlCol="0" anchor="ctr"/>
          <a:lstStyle>
            <a:lvl1pPr marL="0" indent="0" algn="ctr">
              <a:lnSpc>
                <a:spcPct val="100000"/>
              </a:lnSpc>
              <a:spcBef>
                <a:spcPts val="0"/>
              </a:spcBef>
              <a:buNone/>
              <a:defRPr lang="en-GB" sz="1400" b="0">
                <a:solidFill>
                  <a:schemeClr val="accent1"/>
                </a:solidFill>
                <a:latin typeface="+mj-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42" name="Text Placeholder 4"/>
          <p:cNvSpPr>
            <a:spLocks noGrp="1"/>
          </p:cNvSpPr>
          <p:nvPr>
            <p:ph type="body" sz="quarter" idx="32"/>
          </p:nvPr>
        </p:nvSpPr>
        <p:spPr>
          <a:xfrm>
            <a:off x="9643909" y="5760720"/>
            <a:ext cx="1691640" cy="466344"/>
          </a:xfrm>
          <a:solidFill>
            <a:schemeClr val="accent2"/>
          </a:solidFill>
        </p:spPr>
        <p:txBody>
          <a:bodyPr lIns="0" rIns="0" rtlCol="0" anchor="t"/>
          <a:lstStyle>
            <a:lvl1pPr marL="0" indent="0" algn="ctr">
              <a:lnSpc>
                <a:spcPct val="100000"/>
              </a:lnSpc>
              <a:spcBef>
                <a:spcPts val="0"/>
              </a:spcBef>
              <a:buNone/>
              <a:defRPr lang="en-GB" sz="1200" b="0">
                <a:solidFill>
                  <a:schemeClr val="accent1"/>
                </a:solidFill>
                <a:latin typeface="+mn-lt"/>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US"/>
              <a:t>Click to edit Master text styles</a:t>
            </a:r>
          </a:p>
        </p:txBody>
      </p: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lvl1pPr>
              <a:defRPr lang="en-GB">
                <a:solidFill>
                  <a:schemeClr val="accent1"/>
                </a:solidFill>
              </a:defRPr>
            </a:lvl1pPr>
          </a:lstStyle>
          <a:p>
            <a:pPr rtl="0"/>
            <a:fld id="{84D792B7-0397-C047-AE12-1A03F7E3DC83}" type="slidenum">
              <a:rPr lang="en-GB" smtClean="0"/>
              <a:t>‹#›</a:t>
            </a:fld>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lvl1pPr>
              <a:defRPr lang="en-GB">
                <a:solidFill>
                  <a:schemeClr val="accent1"/>
                </a:solidFill>
              </a:defRPr>
            </a:lvl1pPr>
          </a:lstStyle>
          <a:p>
            <a:pPr rtl="0"/>
            <a:r>
              <a:rPr lang="en-GB"/>
              <a:t>presentation title</a:t>
            </a:r>
            <a:endParaRPr lang="en-GB" dirty="0"/>
          </a:p>
        </p:txBody>
      </p:sp>
      <p:sp>
        <p:nvSpPr>
          <p:cNvPr id="4" name="Date Placeholder 3"/>
          <p:cNvSpPr>
            <a:spLocks noGrp="1"/>
          </p:cNvSpPr>
          <p:nvPr>
            <p:ph type="dt" sz="half" idx="10"/>
          </p:nvPr>
        </p:nvSpPr>
        <p:spPr/>
        <p:txBody>
          <a:bodyPr rtlCol="0"/>
          <a:lstStyle>
            <a:lvl1pPr>
              <a:defRPr lang="en-GB">
                <a:solidFill>
                  <a:schemeClr val="accent1"/>
                </a:solidFill>
              </a:defRPr>
            </a:lvl1pPr>
          </a:lstStyle>
          <a:p>
            <a:pPr rtl="0"/>
            <a:r>
              <a:rPr lang="en-GB"/>
              <a:t>20XX</a:t>
            </a:r>
            <a:endParaRPr lang="en-GB" dirty="0"/>
          </a:p>
        </p:txBody>
      </p:sp>
      <p:cxnSp>
        <p:nvCxnSpPr>
          <p:cNvPr id="7" name="Straight Connector 6"/>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1832" y="1005840"/>
            <a:ext cx="7187184" cy="4251960"/>
          </a:xfrm>
        </p:spPr>
        <p:txBody>
          <a:bodyPr rtlCol="0" anchor="b"/>
          <a:lstStyle>
            <a:lvl1pPr>
              <a:lnSpc>
                <a:spcPct val="100000"/>
              </a:lnSpc>
              <a:defRPr lang="en-GB" sz="5400"/>
            </a:lvl1pPr>
          </a:lstStyle>
          <a:p>
            <a:pPr rtl="0"/>
            <a:r>
              <a:rPr lang="en-US"/>
              <a:t>Click to edit Master title style</a:t>
            </a:r>
            <a:endParaRPr lang="en-GB"/>
          </a:p>
        </p:txBody>
      </p:sp>
      <p:sp>
        <p:nvSpPr>
          <p:cNvPr id="19" name="Subtitle 2"/>
          <p:cNvSpPr>
            <a:spLocks noGrp="1"/>
          </p:cNvSpPr>
          <p:nvPr>
            <p:ph type="subTitle" idx="1"/>
          </p:nvPr>
        </p:nvSpPr>
        <p:spPr>
          <a:xfrm>
            <a:off x="941832" y="5312664"/>
            <a:ext cx="2889504" cy="365760"/>
          </a:xfrm>
          <a:solidFill>
            <a:schemeClr val="accent3"/>
          </a:solidFill>
        </p:spPr>
        <p:txBody>
          <a:bodyPr rtlCol="0">
            <a:noAutofit/>
          </a:bodyPr>
          <a:lstStyle>
            <a:lvl1pPr marL="0" indent="0" algn="l">
              <a:buNone/>
              <a:defRPr lang="en-GB" sz="1800">
                <a:solidFill>
                  <a:schemeClr val="tx1"/>
                </a:solidFill>
                <a:latin typeface="Gill Sans Nova Light" panose="020B0302020104020203"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US"/>
              <a:t>Click to edit Master subtitle style</a:t>
            </a:r>
            <a:endParaRPr lang="en-GB"/>
          </a:p>
        </p:txBody>
      </p:sp>
      <p:sp>
        <p:nvSpPr>
          <p:cNvPr id="23" name="Picture Placeholder 22"/>
          <p:cNvSpPr>
            <a:spLocks noGrp="1"/>
          </p:cNvSpPr>
          <p:nvPr>
            <p:ph type="pic" sz="quarter" idx="13"/>
          </p:nvPr>
        </p:nvSpPr>
        <p:spPr>
          <a:xfrm>
            <a:off x="8937714" y="1028362"/>
            <a:ext cx="2451100" cy="4800597"/>
          </a:xfrm>
          <a:ln w="15875">
            <a:solidFill>
              <a:schemeClr val="tx1"/>
            </a:solidFill>
          </a:ln>
        </p:spPr>
        <p:txBody>
          <a:bodyPr rtlCol="0" anchor="ctr"/>
          <a:lstStyle>
            <a:lvl1pPr marL="0" indent="0" algn="ctr">
              <a:buNone/>
              <a:defRPr lang="en-GB" sz="1800"/>
            </a:lvl1pPr>
          </a:lstStyle>
          <a:p>
            <a:pPr rtl="0"/>
            <a:r>
              <a:rPr lang="en-US"/>
              <a:t>Click icon to add picture</a:t>
            </a:r>
            <a:endParaRPr lang="en-GB" dirty="0"/>
          </a:p>
        </p:txBody>
      </p: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lvl1pPr>
              <a:defRPr lang="en-GB">
                <a:solidFill>
                  <a:schemeClr val="tx1"/>
                </a:solidFill>
              </a:defRPr>
            </a:lvl1pPr>
          </a:lstStyle>
          <a:p>
            <a:pPr rtl="0"/>
            <a:fld id="{84D792B7-0397-C047-AE12-1A03F7E3DC83}" type="slidenum">
              <a:rPr lang="en-GB" smtClean="0"/>
              <a:t>‹#›</a:t>
            </a:fld>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lvl1pPr>
              <a:defRPr lang="en-GB">
                <a:solidFill>
                  <a:schemeClr val="tx1"/>
                </a:solidFill>
              </a:defRPr>
            </a:lvl1pPr>
          </a:lstStyle>
          <a:p>
            <a:pPr rtl="0"/>
            <a:r>
              <a:rPr lang="en-GB"/>
              <a:t>presentation title</a:t>
            </a:r>
          </a:p>
        </p:txBody>
      </p:sp>
      <p:sp>
        <p:nvSpPr>
          <p:cNvPr id="4" name="Date Placeholder 3"/>
          <p:cNvSpPr>
            <a:spLocks noGrp="1"/>
          </p:cNvSpPr>
          <p:nvPr>
            <p:ph type="dt" sz="half" idx="10"/>
          </p:nvPr>
        </p:nvSpPr>
        <p:spPr/>
        <p:txBody>
          <a:bodyPr rtlCol="0"/>
          <a:lstStyle>
            <a:lvl1pPr>
              <a:defRPr lang="en-GB">
                <a:solidFill>
                  <a:schemeClr val="tx1"/>
                </a:solidFill>
              </a:defRPr>
            </a:lvl1pPr>
          </a:lstStyle>
          <a:p>
            <a:pPr rtl="0"/>
            <a:r>
              <a:rPr lang="en-GB"/>
              <a:t>20XX</a:t>
            </a:r>
            <a:endParaRPr lang="en-GB" dirty="0"/>
          </a:p>
        </p:txBody>
      </p:sp>
      <p:cxnSp>
        <p:nvCxnSpPr>
          <p:cNvPr id="8" name="Straight Connector 7"/>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p:cNvSpPr>
            <a:spLocks noGrp="1"/>
          </p:cNvSpPr>
          <p:nvPr>
            <p:ph type="pic" sz="quarter" idx="20"/>
          </p:nvPr>
        </p:nvSpPr>
        <p:spPr>
          <a:xfrm>
            <a:off x="547796" y="1652080"/>
            <a:ext cx="4406901" cy="3124681"/>
          </a:xfrm>
          <a:ln w="15875">
            <a:solidFill>
              <a:schemeClr val="tx1"/>
            </a:solidFill>
          </a:ln>
        </p:spPr>
        <p:txBody>
          <a:bodyPr rtlCol="0" anchor="ctr"/>
          <a:lstStyle>
            <a:lvl1pPr marL="0" indent="0" algn="ctr">
              <a:buNone/>
              <a:defRPr lang="en-GB" sz="1800"/>
            </a:lvl1pPr>
          </a:lstStyle>
          <a:p>
            <a:pPr rtl="0"/>
            <a:r>
              <a:rPr lang="en-US"/>
              <a:t>Click icon to add picture</a:t>
            </a:r>
            <a:endParaRPr lang="en-GB" dirty="0"/>
          </a:p>
        </p:txBody>
      </p:sp>
      <p:cxnSp>
        <p:nvCxnSpPr>
          <p:cNvPr id="9" name="Straight Connector 8"/>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67868" y="54864"/>
            <a:ext cx="11256264" cy="969264"/>
          </a:xfrm>
        </p:spPr>
        <p:txBody>
          <a:bodyPr rtlCol="0"/>
          <a:lstStyle>
            <a:lvl1pPr algn="ctr">
              <a:defRPr lang="en-GB"/>
            </a:lvl1pPr>
          </a:lstStyle>
          <a:p>
            <a:pPr rtl="0"/>
            <a:r>
              <a:rPr lang="en-US"/>
              <a:t>Click to edit Master title style</a:t>
            </a:r>
            <a:endParaRPr lang="en-GB"/>
          </a:p>
        </p:txBody>
      </p:sp>
      <p:sp>
        <p:nvSpPr>
          <p:cNvPr id="3" name="Content Placeholder 2"/>
          <p:cNvSpPr>
            <a:spLocks noGrp="1"/>
          </p:cNvSpPr>
          <p:nvPr>
            <p:ph idx="1"/>
          </p:nvPr>
        </p:nvSpPr>
        <p:spPr>
          <a:xfrm>
            <a:off x="9023483" y="1802860"/>
            <a:ext cx="2843784" cy="1827340"/>
          </a:xfrm>
        </p:spPr>
        <p:txBody>
          <a:bodyPr rtlCol="0"/>
          <a:lstStyle>
            <a:lvl1pPr marL="0" indent="0">
              <a:lnSpc>
                <a:spcPct val="100000"/>
              </a:lnSpc>
              <a:spcBef>
                <a:spcPts val="0"/>
              </a:spcBef>
              <a:buNone/>
              <a:defRPr lang="en-GB" sz="1800"/>
            </a:lvl1pPr>
          </a:lstStyle>
          <a:p>
            <a:pPr lvl="0" rtl="0"/>
            <a:r>
              <a:rPr lang="en-US"/>
              <a:t>Click to edit Master text styles</a:t>
            </a:r>
          </a:p>
        </p:txBody>
      </p:sp>
      <p:sp>
        <p:nvSpPr>
          <p:cNvPr id="4" name="Date Placeholder 3"/>
          <p:cNvSpPr>
            <a:spLocks noGrp="1"/>
          </p:cNvSpPr>
          <p:nvPr>
            <p:ph type="dt" sz="half" idx="10"/>
          </p:nvPr>
        </p:nvSpPr>
        <p:spPr/>
        <p:txBody>
          <a:bodyPr rtlCol="0"/>
          <a:lstStyle>
            <a:defPPr>
              <a:defRPr lang="en-GB"/>
            </a:defPPr>
          </a:lstStyle>
          <a:p>
            <a:pPr rtl="0"/>
            <a:r>
              <a:rPr lang="en-GB"/>
              <a:t>20XX</a:t>
            </a:r>
            <a:endParaRPr lang="en-GB" dirty="0"/>
          </a:p>
        </p:txBody>
      </p:sp>
      <p:sp>
        <p:nvSpPr>
          <p:cNvPr id="5" name="Footer Placeholder 4"/>
          <p:cNvSpPr>
            <a:spLocks noGrp="1"/>
          </p:cNvSpPr>
          <p:nvPr>
            <p:ph type="ftr" sz="quarter" idx="11"/>
          </p:nvPr>
        </p:nvSpPr>
        <p:spPr>
          <a:xfrm>
            <a:off x="4808250" y="6517634"/>
            <a:ext cx="2572870" cy="274320"/>
          </a:xfrm>
          <a:prstGeom prst="rect">
            <a:avLst/>
          </a:prstGeom>
        </p:spPr>
        <p:txBody>
          <a:bodyPr rtlCol="0"/>
          <a:lstStyle>
            <a:defPPr>
              <a:defRPr lang="en-GB"/>
            </a:defPPr>
          </a:lstStyle>
          <a:p>
            <a:pPr rtl="0"/>
            <a:r>
              <a:rPr lang="en-GB"/>
              <a:t>presentation title</a:t>
            </a:r>
            <a:endParaRPr lang="en-GB" dirty="0"/>
          </a:p>
        </p:txBody>
      </p:sp>
      <p:sp>
        <p:nvSpPr>
          <p:cNvPr id="6" name="Slide Number Placeholder 5"/>
          <p:cNvSpPr>
            <a:spLocks noGrp="1"/>
          </p:cNvSpPr>
          <p:nvPr>
            <p:ph type="sldNum" sz="quarter" idx="12"/>
          </p:nvPr>
        </p:nvSpPr>
        <p:spPr>
          <a:xfrm>
            <a:off x="616640" y="6517634"/>
            <a:ext cx="950258" cy="274320"/>
          </a:xfrm>
          <a:prstGeom prst="rect">
            <a:avLst/>
          </a:prstGeom>
        </p:spPr>
        <p:txBody>
          <a:bodyPr rtlCol="0"/>
          <a:lstStyle>
            <a:defPPr>
              <a:defRPr lang="en-GB"/>
            </a:defPPr>
          </a:lstStyle>
          <a:p>
            <a:pPr rtl="0"/>
            <a:fld id="{84D792B7-0397-C047-AE12-1A03F7E3DC83}" type="slidenum">
              <a:rPr lang="en-GB" smtClean="0"/>
              <a:t>‹#›</a:t>
            </a:fld>
            <a:endParaRPr lang="en-GB" dirty="0"/>
          </a:p>
        </p:txBody>
      </p:sp>
      <p:sp>
        <p:nvSpPr>
          <p:cNvPr id="29" name="Content Placeholder 2"/>
          <p:cNvSpPr>
            <a:spLocks noGrp="1"/>
          </p:cNvSpPr>
          <p:nvPr>
            <p:ph idx="13"/>
          </p:nvPr>
        </p:nvSpPr>
        <p:spPr>
          <a:xfrm>
            <a:off x="5634474" y="1802860"/>
            <a:ext cx="2843784" cy="1827340"/>
          </a:xfrm>
        </p:spPr>
        <p:txBody>
          <a:bodyPr rtlCol="0"/>
          <a:lstStyle>
            <a:lvl1pPr marL="0" indent="0">
              <a:lnSpc>
                <a:spcPct val="100000"/>
              </a:lnSpc>
              <a:spcBef>
                <a:spcPts val="0"/>
              </a:spcBef>
              <a:buNone/>
              <a:defRPr lang="en-GB" sz="1800"/>
            </a:lvl1pPr>
          </a:lstStyle>
          <a:p>
            <a:pPr lvl="0" rtl="0"/>
            <a:r>
              <a:rPr lang="en-US"/>
              <a:t>Click to edit Master text styles</a:t>
            </a:r>
          </a:p>
        </p:txBody>
      </p:sp>
      <p:sp>
        <p:nvSpPr>
          <p:cNvPr id="31" name="Text Placeholder 30"/>
          <p:cNvSpPr>
            <a:spLocks noGrp="1"/>
          </p:cNvSpPr>
          <p:nvPr>
            <p:ph type="body" sz="quarter" idx="14"/>
          </p:nvPr>
        </p:nvSpPr>
        <p:spPr>
          <a:xfrm>
            <a:off x="5634474" y="1279472"/>
            <a:ext cx="2843784" cy="466344"/>
          </a:xfrm>
        </p:spPr>
        <p:txBody>
          <a:bodyPr rtlCol="0"/>
          <a:lstStyle>
            <a:lvl1pPr marL="0" indent="0">
              <a:lnSpc>
                <a:spcPct val="100000"/>
              </a:lnSpc>
              <a:spcBef>
                <a:spcPts val="0"/>
              </a:spcBef>
              <a:buNone/>
              <a:defRPr lang="en-GB" sz="2400">
                <a:latin typeface="+mj-lt"/>
              </a:defRPr>
            </a:lvl1pPr>
          </a:lstStyle>
          <a:p>
            <a:pPr lvl="0" rtl="0"/>
            <a:r>
              <a:rPr lang="en-US"/>
              <a:t>Click to edit Master text styles</a:t>
            </a:r>
          </a:p>
        </p:txBody>
      </p:sp>
      <p:sp>
        <p:nvSpPr>
          <p:cNvPr id="32" name="Text Placeholder 30"/>
          <p:cNvSpPr>
            <a:spLocks noGrp="1"/>
          </p:cNvSpPr>
          <p:nvPr>
            <p:ph type="body" sz="quarter" idx="15"/>
          </p:nvPr>
        </p:nvSpPr>
        <p:spPr>
          <a:xfrm>
            <a:off x="9023483" y="1278001"/>
            <a:ext cx="2843784" cy="466344"/>
          </a:xfrm>
        </p:spPr>
        <p:txBody>
          <a:bodyPr rtlCol="0"/>
          <a:lstStyle>
            <a:lvl1pPr marL="0" indent="0">
              <a:lnSpc>
                <a:spcPct val="100000"/>
              </a:lnSpc>
              <a:spcBef>
                <a:spcPts val="0"/>
              </a:spcBef>
              <a:buNone/>
              <a:defRPr lang="en-GB" sz="2400">
                <a:latin typeface="+mj-lt"/>
              </a:defRPr>
            </a:lvl1pPr>
          </a:lstStyle>
          <a:p>
            <a:pPr lvl="0" rtl="0"/>
            <a:r>
              <a:rPr lang="en-US"/>
              <a:t>Click to edit Master text styles</a:t>
            </a:r>
          </a:p>
        </p:txBody>
      </p:sp>
      <p:sp>
        <p:nvSpPr>
          <p:cNvPr id="33" name="Content Placeholder 2"/>
          <p:cNvSpPr>
            <a:spLocks noGrp="1"/>
          </p:cNvSpPr>
          <p:nvPr>
            <p:ph idx="16"/>
          </p:nvPr>
        </p:nvSpPr>
        <p:spPr>
          <a:xfrm>
            <a:off x="9023483" y="4599432"/>
            <a:ext cx="2843784" cy="1645950"/>
          </a:xfrm>
        </p:spPr>
        <p:txBody>
          <a:bodyPr rtlCol="0"/>
          <a:lstStyle>
            <a:lvl1pPr marL="0" indent="0">
              <a:lnSpc>
                <a:spcPct val="100000"/>
              </a:lnSpc>
              <a:spcBef>
                <a:spcPts val="0"/>
              </a:spcBef>
              <a:buNone/>
              <a:defRPr lang="en-GB" sz="1800"/>
            </a:lvl1pPr>
          </a:lstStyle>
          <a:p>
            <a:pPr lvl="0" rtl="0"/>
            <a:r>
              <a:rPr lang="en-US"/>
              <a:t>Click to edit Master text styles</a:t>
            </a:r>
          </a:p>
        </p:txBody>
      </p:sp>
      <p:sp>
        <p:nvSpPr>
          <p:cNvPr id="34" name="Content Placeholder 2"/>
          <p:cNvSpPr>
            <a:spLocks noGrp="1"/>
          </p:cNvSpPr>
          <p:nvPr>
            <p:ph idx="17"/>
          </p:nvPr>
        </p:nvSpPr>
        <p:spPr>
          <a:xfrm>
            <a:off x="5634474" y="4599432"/>
            <a:ext cx="2843784" cy="1645950"/>
          </a:xfrm>
        </p:spPr>
        <p:txBody>
          <a:bodyPr rtlCol="0"/>
          <a:lstStyle>
            <a:lvl1pPr marL="0" indent="0">
              <a:lnSpc>
                <a:spcPct val="100000"/>
              </a:lnSpc>
              <a:spcBef>
                <a:spcPts val="0"/>
              </a:spcBef>
              <a:buNone/>
              <a:defRPr lang="en-GB" sz="1800"/>
            </a:lvl1pPr>
          </a:lstStyle>
          <a:p>
            <a:pPr lvl="0" rtl="0"/>
            <a:r>
              <a:rPr lang="en-US"/>
              <a:t>Click to edit Master text styles</a:t>
            </a:r>
          </a:p>
        </p:txBody>
      </p:sp>
      <p:sp>
        <p:nvSpPr>
          <p:cNvPr id="35" name="Text Placeholder 30"/>
          <p:cNvSpPr>
            <a:spLocks noGrp="1"/>
          </p:cNvSpPr>
          <p:nvPr>
            <p:ph type="body" sz="quarter" idx="18"/>
          </p:nvPr>
        </p:nvSpPr>
        <p:spPr>
          <a:xfrm>
            <a:off x="5634474" y="4078224"/>
            <a:ext cx="2843784" cy="466344"/>
          </a:xfrm>
        </p:spPr>
        <p:txBody>
          <a:bodyPr rtlCol="0"/>
          <a:lstStyle>
            <a:lvl1pPr marL="0" indent="0">
              <a:lnSpc>
                <a:spcPct val="100000"/>
              </a:lnSpc>
              <a:spcBef>
                <a:spcPts val="0"/>
              </a:spcBef>
              <a:buNone/>
              <a:defRPr lang="en-GB" sz="2400">
                <a:latin typeface="+mj-lt"/>
              </a:defRPr>
            </a:lvl1pPr>
          </a:lstStyle>
          <a:p>
            <a:pPr lvl="0" rtl="0"/>
            <a:r>
              <a:rPr lang="en-US"/>
              <a:t>Click to edit Master text styles</a:t>
            </a:r>
          </a:p>
        </p:txBody>
      </p:sp>
      <p:sp>
        <p:nvSpPr>
          <p:cNvPr id="36" name="Text Placeholder 30"/>
          <p:cNvSpPr>
            <a:spLocks noGrp="1"/>
          </p:cNvSpPr>
          <p:nvPr>
            <p:ph type="body" sz="quarter" idx="19"/>
          </p:nvPr>
        </p:nvSpPr>
        <p:spPr>
          <a:xfrm>
            <a:off x="9023483" y="4078224"/>
            <a:ext cx="2843784" cy="466344"/>
          </a:xfrm>
        </p:spPr>
        <p:txBody>
          <a:bodyPr rtlCol="0"/>
          <a:lstStyle>
            <a:lvl1pPr marL="0" indent="0">
              <a:lnSpc>
                <a:spcPct val="100000"/>
              </a:lnSpc>
              <a:spcBef>
                <a:spcPts val="0"/>
              </a:spcBef>
              <a:buNone/>
              <a:defRPr lang="en-GB" sz="2400">
                <a:latin typeface="+mj-lt"/>
              </a:defRPr>
            </a:lvl1pPr>
          </a:lstStyle>
          <a:p>
            <a:pPr lvl="0" rtl="0"/>
            <a:r>
              <a:rPr lang="en-US"/>
              <a:t>Click to edit Master text styles</a:t>
            </a:r>
          </a:p>
        </p:txBody>
      </p:sp>
      <p:sp>
        <p:nvSpPr>
          <p:cNvPr id="41" name="Content Placeholder 2"/>
          <p:cNvSpPr>
            <a:spLocks noGrp="1"/>
          </p:cNvSpPr>
          <p:nvPr>
            <p:ph idx="21"/>
          </p:nvPr>
        </p:nvSpPr>
        <p:spPr>
          <a:xfrm>
            <a:off x="1207008" y="5788152"/>
            <a:ext cx="3858768" cy="532461"/>
          </a:xfrm>
        </p:spPr>
        <p:txBody>
          <a:bodyPr rtlCol="0"/>
          <a:lstStyle>
            <a:lvl1pPr marL="0" indent="0">
              <a:lnSpc>
                <a:spcPct val="100000"/>
              </a:lnSpc>
              <a:spcBef>
                <a:spcPts val="0"/>
              </a:spcBef>
              <a:buNone/>
              <a:defRPr lang="en-GB" sz="1800"/>
            </a:lvl1pPr>
          </a:lstStyle>
          <a:p>
            <a:pPr lvl="0" rtl="0"/>
            <a:r>
              <a:rPr lang="en-US"/>
              <a:t>Click to edit Master text styles</a:t>
            </a:r>
          </a:p>
        </p:txBody>
      </p:sp>
      <p:sp>
        <p:nvSpPr>
          <p:cNvPr id="42" name="Text Placeholder 30"/>
          <p:cNvSpPr>
            <a:spLocks noGrp="1"/>
          </p:cNvSpPr>
          <p:nvPr>
            <p:ph type="body" sz="quarter" idx="22"/>
          </p:nvPr>
        </p:nvSpPr>
        <p:spPr>
          <a:xfrm>
            <a:off x="1207008" y="5266944"/>
            <a:ext cx="3858768" cy="466344"/>
          </a:xfrm>
        </p:spPr>
        <p:txBody>
          <a:bodyPr rtlCol="0"/>
          <a:lstStyle>
            <a:lvl1pPr marL="0" indent="0">
              <a:lnSpc>
                <a:spcPct val="100000"/>
              </a:lnSpc>
              <a:spcBef>
                <a:spcPts val="0"/>
              </a:spcBef>
              <a:buNone/>
              <a:defRPr lang="en-GB" sz="2400">
                <a:latin typeface="+mj-lt"/>
              </a:defRPr>
            </a:lvl1pPr>
          </a:lstStyle>
          <a:p>
            <a:pPr lvl="0" rtl="0"/>
            <a:r>
              <a:rPr lang="en-US"/>
              <a:t>Click to edit Master text styles</a:t>
            </a:r>
          </a:p>
        </p:txBody>
      </p:sp>
      <p:sp>
        <p:nvSpPr>
          <p:cNvPr id="44" name="Text Placeholder 43"/>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rtlCol="0" anchor="ctr"/>
          <a:lstStyle>
            <a:lvl1pPr marL="0" indent="0" algn="ctr">
              <a:buNone/>
              <a:defRPr lang="en-GB" sz="1600">
                <a:latin typeface="+mj-lt"/>
              </a:defRPr>
            </a:lvl1pPr>
          </a:lstStyle>
          <a:p>
            <a:pPr lvl="0" rtl="0"/>
            <a:r>
              <a:rPr lang="en-GB"/>
              <a:t>X</a:t>
            </a:r>
          </a:p>
        </p:txBody>
      </p:sp>
      <p:sp>
        <p:nvSpPr>
          <p:cNvPr id="45" name="Text Placeholder 43"/>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rtlCol="0" anchor="ctr"/>
          <a:lstStyle>
            <a:lvl1pPr marL="0" indent="0" algn="ctr">
              <a:buNone/>
              <a:defRPr lang="en-GB" sz="1600">
                <a:latin typeface="+mj-lt"/>
              </a:defRPr>
            </a:lvl1pPr>
          </a:lstStyle>
          <a:p>
            <a:pPr lvl="0" rtl="0"/>
            <a:r>
              <a:rPr lang="en-GB"/>
              <a:t>X</a:t>
            </a:r>
          </a:p>
        </p:txBody>
      </p:sp>
      <p:sp>
        <p:nvSpPr>
          <p:cNvPr id="46" name="Text Placeholder 43"/>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rtlCol="0" anchor="ctr"/>
          <a:lstStyle>
            <a:lvl1pPr marL="0" indent="0" algn="ctr">
              <a:buNone/>
              <a:defRPr lang="en-GB" sz="1600">
                <a:latin typeface="+mj-lt"/>
              </a:defRPr>
            </a:lvl1pPr>
          </a:lstStyle>
          <a:p>
            <a:pPr lvl="0" rtl="0"/>
            <a:r>
              <a:rPr lang="en-GB"/>
              <a:t>X</a:t>
            </a:r>
          </a:p>
        </p:txBody>
      </p:sp>
      <p:sp>
        <p:nvSpPr>
          <p:cNvPr id="47" name="Text Placeholder 43"/>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rtlCol="0" anchor="ctr"/>
          <a:lstStyle>
            <a:lvl1pPr marL="0" indent="0" algn="ctr">
              <a:buNone/>
              <a:defRPr lang="en-GB" sz="1600">
                <a:latin typeface="+mj-lt"/>
              </a:defRPr>
            </a:lvl1pPr>
          </a:lstStyle>
          <a:p>
            <a:pPr lvl="0" rtl="0"/>
            <a:r>
              <a:rPr lang="en-GB"/>
              <a:t>X</a:t>
            </a:r>
          </a:p>
        </p:txBody>
      </p:sp>
      <p:sp>
        <p:nvSpPr>
          <p:cNvPr id="48" name="Text Placeholder 43"/>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rtlCol="0" anchor="ctr"/>
          <a:lstStyle>
            <a:lvl1pPr marL="0" indent="0" algn="ctr">
              <a:buNone/>
              <a:defRPr lang="en-GB" sz="1600">
                <a:latin typeface="+mj-lt"/>
              </a:defRPr>
            </a:lvl1pPr>
          </a:lstStyle>
          <a:p>
            <a:pPr lvl="0" rtl="0"/>
            <a:r>
              <a:rPr lang="en-GB"/>
              <a:t>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lang="en-GB" sz="1200" spc="300" baseline="0">
                <a:solidFill>
                  <a:schemeClr val="tx1"/>
                </a:solidFill>
                <a:latin typeface="Gill Sans Nova Light" panose="020B0302020104020203" pitchFamily="34" charset="0"/>
              </a:defRPr>
            </a:lvl1pPr>
          </a:lstStyle>
          <a:p>
            <a:pPr rtl="0"/>
            <a:r>
              <a:rPr lang="en-GB"/>
              <a:t>20XX</a:t>
            </a:r>
            <a:endParaRPr lang="en-GB"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6" name="Slide Number Placeholder 5"/>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lang="en-GB" sz="1200" spc="300" baseline="0">
                <a:solidFill>
                  <a:schemeClr val="tx1"/>
                </a:solidFill>
                <a:latin typeface="Gill Sans Nova Light" panose="020B0302020104020203" pitchFamily="34" charset="0"/>
              </a:defRPr>
            </a:lvl1pPr>
          </a:lstStyle>
          <a:p>
            <a:pPr rtl="0"/>
            <a:fld id="{84D792B7-0397-C047-AE12-1A03F7E3DC83}" type="slidenum">
              <a:rPr lang="en-GB" smtClean="0"/>
              <a:t>‹#›</a:t>
            </a:fld>
            <a:endParaRPr lang="en-GB" dirty="0"/>
          </a:p>
        </p:txBody>
      </p:sp>
      <p:sp>
        <p:nvSpPr>
          <p:cNvPr id="13" name="Footer Placeholder 4"/>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lang="en-GB" sz="1200" spc="300" baseline="0">
                <a:solidFill>
                  <a:schemeClr val="tx1"/>
                </a:solidFill>
                <a:latin typeface="Gill Sans Nova Light" panose="020B0302020104020203" pitchFamily="34" charset="0"/>
              </a:defRPr>
            </a:lvl1pPr>
          </a:lstStyle>
          <a:p>
            <a:pPr rtl="0"/>
            <a:r>
              <a:rPr lang="en-GB"/>
              <a:t>presentation title</a:t>
            </a:r>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p:txStyles>
    <p:titleStyle>
      <a:lvl1pPr algn="l" defTabSz="914400" rtl="0" eaLnBrk="1" latinLnBrk="0" hangingPunct="1">
        <a:lnSpc>
          <a:spcPct val="90000"/>
        </a:lnSpc>
        <a:spcBef>
          <a:spcPct val="0"/>
        </a:spcBef>
        <a:buNone/>
        <a:defRPr lang="en-GB" sz="4000" kern="1200">
          <a:solidFill>
            <a:schemeClr val="tx1"/>
          </a:solidFill>
          <a:latin typeface="+mj-lt"/>
          <a:ea typeface="+mj-ea"/>
          <a:cs typeface="+mj-cs"/>
        </a:defRPr>
      </a:lvl1pPr>
    </p:titleStyle>
    <p:bodyStyle>
      <a:lvl1pPr marL="283210" indent="-283210" algn="l" defTabSz="914400" rtl="0" eaLnBrk="1" latinLnBrk="0" hangingPunct="1">
        <a:lnSpc>
          <a:spcPct val="90000"/>
        </a:lnSpc>
        <a:spcBef>
          <a:spcPts val="1000"/>
        </a:spcBef>
        <a:buFont typeface="Wingdings" panose="05000000000000000000" pitchFamily="2" charset="2"/>
        <a:buChar char="§"/>
        <a:defRPr lang="en-GB" sz="2800" kern="1200">
          <a:solidFill>
            <a:schemeClr val="tx1"/>
          </a:solidFill>
          <a:latin typeface="+mn-lt"/>
          <a:ea typeface="+mn-ea"/>
          <a:cs typeface="+mn-cs"/>
        </a:defRPr>
      </a:lvl1pPr>
      <a:lvl2pPr marL="567055" indent="-283210" algn="l" defTabSz="914400" rtl="0" eaLnBrk="1" latinLnBrk="0" hangingPunct="1">
        <a:lnSpc>
          <a:spcPct val="90000"/>
        </a:lnSpc>
        <a:spcBef>
          <a:spcPts val="500"/>
        </a:spcBef>
        <a:buFont typeface="Wingdings" panose="05000000000000000000" pitchFamily="2" charset="2"/>
        <a:buChar char="§"/>
        <a:defRPr lang="en-GB" sz="2400" kern="1200">
          <a:solidFill>
            <a:schemeClr val="tx1"/>
          </a:solidFill>
          <a:latin typeface="+mn-lt"/>
          <a:ea typeface="+mn-ea"/>
          <a:cs typeface="+mn-cs"/>
        </a:defRPr>
      </a:lvl2pPr>
      <a:lvl3pPr marL="850265" indent="-283210" algn="l" defTabSz="914400" rtl="0" eaLnBrk="1" latinLnBrk="0" hangingPunct="1">
        <a:lnSpc>
          <a:spcPct val="90000"/>
        </a:lnSpc>
        <a:spcBef>
          <a:spcPts val="500"/>
        </a:spcBef>
        <a:buFont typeface="Wingdings" panose="05000000000000000000" pitchFamily="2" charset="2"/>
        <a:buChar char="§"/>
        <a:defRPr lang="en-GB" sz="2000" kern="1200">
          <a:solidFill>
            <a:schemeClr val="tx1"/>
          </a:solidFill>
          <a:latin typeface="+mn-lt"/>
          <a:ea typeface="+mn-ea"/>
          <a:cs typeface="+mn-cs"/>
        </a:defRPr>
      </a:lvl3pPr>
      <a:lvl4pPr marL="1134110" indent="-283210" algn="l" defTabSz="914400" rtl="0" eaLnBrk="1" latinLnBrk="0" hangingPunct="1">
        <a:lnSpc>
          <a:spcPct val="90000"/>
        </a:lnSpc>
        <a:spcBef>
          <a:spcPts val="500"/>
        </a:spcBef>
        <a:buFont typeface="Wingdings" panose="05000000000000000000" pitchFamily="2" charset="2"/>
        <a:buChar char="§"/>
        <a:defRPr lang="en-GB" sz="1800" kern="1200">
          <a:solidFill>
            <a:schemeClr val="tx1"/>
          </a:solidFill>
          <a:latin typeface="+mn-lt"/>
          <a:ea typeface="+mn-ea"/>
          <a:cs typeface="+mn-cs"/>
        </a:defRPr>
      </a:lvl4pPr>
      <a:lvl5pPr marL="1417320" indent="-283210" algn="l" defTabSz="914400" rtl="0" eaLnBrk="1" latinLnBrk="0" hangingPunct="1">
        <a:lnSpc>
          <a:spcPct val="90000"/>
        </a:lnSpc>
        <a:spcBef>
          <a:spcPts val="500"/>
        </a:spcBef>
        <a:buFont typeface="Wingdings" panose="05000000000000000000" pitchFamily="2" charset="2"/>
        <a:buChar char="§"/>
        <a:defRPr lang="en-GB"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3.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43000" y="3236976"/>
            <a:ext cx="8253248" cy="2386584"/>
          </a:xfrm>
        </p:spPr>
        <p:txBody>
          <a:bodyPr rtlCol="0"/>
          <a:lstStyle>
            <a:defPPr>
              <a:defRPr lang="en-GB"/>
            </a:defPPr>
          </a:lstStyle>
          <a:p>
            <a:pPr rtl="0"/>
            <a:r>
              <a:rPr lang="en-GB" dirty="0"/>
              <a:t>Function of operating system</a:t>
            </a:r>
          </a:p>
        </p:txBody>
      </p:sp>
      <p:sp>
        <p:nvSpPr>
          <p:cNvPr id="4" name="Subtitle 3"/>
          <p:cNvSpPr>
            <a:spLocks noGrp="1"/>
          </p:cNvSpPr>
          <p:nvPr>
            <p:ph type="subTitle" idx="1"/>
          </p:nvPr>
        </p:nvSpPr>
        <p:spPr/>
        <p:txBody>
          <a:bodyPr rtlCol="0"/>
          <a:lstStyle>
            <a:defPPr>
              <a:defRPr lang="en-GB"/>
            </a:defPPr>
          </a:lstStyle>
          <a:p>
            <a:pPr rtl="0"/>
            <a:r>
              <a:rPr lang="en-US" altLang="en-GB" dirty="0"/>
              <a:t>A</a:t>
            </a:r>
            <a:r>
              <a:rPr lang="en-GB" dirty="0"/>
              <a:t> presentation by </a:t>
            </a:r>
            <a:r>
              <a:rPr lang="en-GB" dirty="0" err="1"/>
              <a:t>Ashis</a:t>
            </a:r>
            <a:r>
              <a:rPr lang="en-GB" dirty="0"/>
              <a:t> </a:t>
            </a:r>
            <a:r>
              <a:rPr lang="en-GB" dirty="0" err="1"/>
              <a:t>Subedi</a:t>
            </a:r>
            <a:endParaRPr lang="en-GB" dirty="0"/>
          </a:p>
          <a:p>
            <a:pPr rtl="0"/>
            <a:endParaRPr lang="en-GB" dirty="0"/>
          </a:p>
        </p:txBody>
      </p:sp>
      <p:pic>
        <p:nvPicPr>
          <p:cNvPr id="6" name="Picture Placeholder 5" descr="Statues along the edge of a bridge"/>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brightnessContrast bright="-13000" contrast="21000"/>
                    </a14:imgEffect>
                    <a14:imgEffect>
                      <a14:colorTemperature colorTemp="7552"/>
                    </a14:imgEffect>
                    <a14:imgEffect>
                      <a14:saturation sat="76000"/>
                    </a14:imgEffect>
                  </a14:imgLayer>
                </a14:imgProps>
              </a:ext>
            </a:extLst>
          </a:blip>
          <a:srcRect t="6" b="6"/>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defPPr>
              <a:defRPr lang="en-GB"/>
            </a:defPPr>
          </a:lstStyle>
          <a:p>
            <a:pPr rtl="0"/>
            <a:r>
              <a:rPr lang="en-GB"/>
              <a:t>THANK YOU</a:t>
            </a:r>
          </a:p>
        </p:txBody>
      </p:sp>
      <p:pic>
        <p:nvPicPr>
          <p:cNvPr id="8" name="Picture Placeholder 7" descr="City steps"/>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brightnessContrast bright="-14000" contrast="-3000"/>
                    </a14:imgEffect>
                    <a14:imgEffect>
                      <a14:colorTemperature colorTemp="7078"/>
                    </a14:imgEffect>
                  </a14:imgLayer>
                </a14:imgProps>
              </a:ext>
            </a:extLst>
          </a:blip>
          <a:srcRect t="81" b="81"/>
          <a:stretch>
            <a:fillRect/>
          </a:stretch>
        </p:blipFill>
        <p:spPr/>
      </p:pic>
      <p:sp>
        <p:nvSpPr>
          <p:cNvPr id="11" name="Text Placeholder 10"/>
          <p:cNvSpPr>
            <a:spLocks noGrp="1"/>
          </p:cNvSpPr>
          <p:nvPr>
            <p:ph type="body" sz="quarter" idx="14"/>
          </p:nvPr>
        </p:nvSpPr>
        <p:spPr/>
        <p:txBody>
          <a:bodyPr rtlCol="0"/>
          <a:lstStyle>
            <a:defPPr>
              <a:defRPr lang="en-GB"/>
            </a:defPPr>
          </a:lstStyle>
          <a:p>
            <a:pPr rtl="0"/>
            <a:r>
              <a:rPr lang="en-GB" dirty="0" err="1">
                <a:latin typeface="Aptos" panose="020B0004020202020204" pitchFamily="34" charset="0"/>
              </a:rPr>
              <a:t>Ashis</a:t>
            </a:r>
            <a:r>
              <a:rPr lang="en-GB" dirty="0">
                <a:latin typeface="Aptos" panose="020B0004020202020204" pitchFamily="34" charset="0"/>
              </a:rPr>
              <a:t> </a:t>
            </a:r>
            <a:r>
              <a:rPr lang="en-GB" dirty="0" err="1">
                <a:latin typeface="Aptos" panose="020B0004020202020204" pitchFamily="34" charset="0"/>
              </a:rPr>
              <a:t>Subedi</a:t>
            </a:r>
            <a:endParaRPr lang="en-GB" dirty="0">
              <a:latin typeface="Aptos" panose="020B0004020202020204" pitchFamily="34" charset="0"/>
            </a:endParaRPr>
          </a:p>
        </p:txBody>
      </p:sp>
      <p:sp>
        <p:nvSpPr>
          <p:cNvPr id="12" name="Text Placeholder 11"/>
          <p:cNvSpPr>
            <a:spLocks noGrp="1"/>
          </p:cNvSpPr>
          <p:nvPr>
            <p:ph type="body" sz="quarter" idx="15"/>
          </p:nvPr>
        </p:nvSpPr>
        <p:spPr/>
        <p:txBody>
          <a:bodyPr rtlCol="0"/>
          <a:lstStyle>
            <a:defPPr>
              <a:defRPr lang="en-GB"/>
            </a:defPPr>
          </a:lstStyle>
          <a:p>
            <a:pPr rtl="0"/>
            <a:r>
              <a:rPr lang="en-US" dirty="0">
                <a:latin typeface="Aptos" panose="020B0004020202020204" pitchFamily="34" charset="0"/>
              </a:rPr>
              <a:t>ashisvlog12@gmail.com</a:t>
            </a:r>
            <a:endParaRPr lang="en-GB" dirty="0">
              <a:latin typeface="Aptos" panose="020B0004020202020204" pitchFamily="34" charset="0"/>
            </a:endParaRPr>
          </a:p>
        </p:txBody>
      </p:sp>
      <p:pic>
        <p:nvPicPr>
          <p:cNvPr id="7" name="Picture 6">
            <a:extLst>
              <a:ext uri="{FF2B5EF4-FFF2-40B4-BE49-F238E27FC236}">
                <a16:creationId xmlns:a16="http://schemas.microsoft.com/office/drawing/2014/main" id="{74F92809-024D-1315-06D3-3687942C5A3A}"/>
              </a:ext>
            </a:extLst>
          </p:cNvPr>
          <p:cNvPicPr>
            <a:picLocks noChangeAspect="1"/>
          </p:cNvPicPr>
          <p:nvPr/>
        </p:nvPicPr>
        <p:blipFill>
          <a:blip r:embed="rId5"/>
          <a:stretch>
            <a:fillRect/>
          </a:stretch>
        </p:blipFill>
        <p:spPr>
          <a:xfrm flipH="1">
            <a:off x="0" y="5944607"/>
            <a:ext cx="2140037" cy="1146053"/>
          </a:xfrm>
          <a:prstGeom prst="rect">
            <a:avLst/>
          </a:prstGeom>
        </p:spPr>
      </p:pic>
      <p:pic>
        <p:nvPicPr>
          <p:cNvPr id="9" name="Picture 8">
            <a:extLst>
              <a:ext uri="{FF2B5EF4-FFF2-40B4-BE49-F238E27FC236}">
                <a16:creationId xmlns:a16="http://schemas.microsoft.com/office/drawing/2014/main" id="{E4018A5A-F54D-AAE8-7306-9CB247303B12}"/>
              </a:ext>
            </a:extLst>
          </p:cNvPr>
          <p:cNvPicPr>
            <a:picLocks noChangeAspect="1"/>
          </p:cNvPicPr>
          <p:nvPr/>
        </p:nvPicPr>
        <p:blipFill>
          <a:blip r:embed="rId6"/>
          <a:stretch>
            <a:fillRect/>
          </a:stretch>
        </p:blipFill>
        <p:spPr>
          <a:xfrm flipH="1">
            <a:off x="9778180" y="5472586"/>
            <a:ext cx="2413819" cy="193063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rtlCol="0"/>
          <a:lstStyle>
            <a:defPPr>
              <a:defRPr lang="en-GB"/>
            </a:defPPr>
          </a:lstStyle>
          <a:p>
            <a:pPr rtl="0"/>
            <a:r>
              <a:rPr lang="en-GB"/>
              <a:t>Agenda</a:t>
            </a:r>
          </a:p>
        </p:txBody>
      </p:sp>
      <p:pic>
        <p:nvPicPr>
          <p:cNvPr id="6" name="Picture Placeholder 5" descr="Lisbon rooftops"/>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brightnessContrast bright="-14000" contrast="-38000"/>
                    </a14:imgEffect>
                    <a14:imgEffect>
                      <a14:colorTemperature colorTemp="8162"/>
                    </a14:imgEffect>
                    <a14:imgEffect>
                      <a14:saturation sat="135000"/>
                    </a14:imgEffect>
                  </a14:imgLayer>
                </a14:imgProps>
              </a:ext>
            </a:extLst>
          </a:blip>
          <a:srcRect l="35" r="35"/>
          <a:stretch>
            <a:fillRect/>
          </a:stretch>
        </p:blipFill>
        <p:spPr/>
      </p:pic>
      <p:graphicFrame>
        <p:nvGraphicFramePr>
          <p:cNvPr id="11" name="Table 11"/>
          <p:cNvGraphicFramePr>
            <a:graphicFrameLocks noGrp="1"/>
          </p:cNvGraphicFramePr>
          <p:nvPr>
            <p:ph idx="1"/>
            <p:extLst>
              <p:ext uri="{D42A27DB-BD31-4B8C-83A1-F6EECF244321}">
                <p14:modId xmlns:p14="http://schemas.microsoft.com/office/powerpoint/2010/main" val="3407551984"/>
              </p:ext>
            </p:extLst>
          </p:nvPr>
        </p:nvGraphicFramePr>
        <p:xfrm>
          <a:off x="4856162" y="1490301"/>
          <a:ext cx="7335838" cy="5116973"/>
        </p:xfrm>
        <a:graphic>
          <a:graphicData uri="http://schemas.openxmlformats.org/drawingml/2006/table">
            <a:tbl>
              <a:tblPr firstRow="1" bandRow="1"/>
              <a:tblGrid>
                <a:gridCol w="797877">
                  <a:extLst>
                    <a:ext uri="{9D8B030D-6E8A-4147-A177-3AD203B41FA5}">
                      <a16:colId xmlns:a16="http://schemas.microsoft.com/office/drawing/2014/main" val="20000"/>
                    </a:ext>
                  </a:extLst>
                </a:gridCol>
                <a:gridCol w="6537961">
                  <a:extLst>
                    <a:ext uri="{9D8B030D-6E8A-4147-A177-3AD203B41FA5}">
                      <a16:colId xmlns:a16="http://schemas.microsoft.com/office/drawing/2014/main" val="20001"/>
                    </a:ext>
                  </a:extLst>
                </a:gridCol>
              </a:tblGrid>
              <a:tr h="689137">
                <a:tc>
                  <a:txBody>
                    <a:bodyPr/>
                    <a:lstStyle>
                      <a:defPPr>
                        <a:defRPr lang="en-GB"/>
                      </a:defPPr>
                    </a:lstStyle>
                    <a:p>
                      <a:pPr algn="ctr" rtl="0"/>
                      <a:r>
                        <a:rPr lang="en-US" sz="2400" dirty="0">
                          <a:latin typeface="+mj-lt"/>
                        </a:rPr>
                        <a:t>4</a:t>
                      </a:r>
                      <a:endParaRPr lang="en-GB"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defRPr lang="en-GB"/>
                      </a:pPr>
                      <a:r>
                        <a:rPr lang="en-GB" sz="2400">
                          <a:latin typeface="Felix Titling" panose="04060505060202020A04" pitchFamily="34" charset="0"/>
                          <a:cs typeface="Felix Titling" panose="04060505060202020A04" pitchFamily="34" charset="0"/>
                        </a:rPr>
                        <a:t>Introduction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89137">
                <a:tc>
                  <a:txBody>
                    <a:bodyPr/>
                    <a:lstStyle>
                      <a:defPPr>
                        <a:defRPr lang="en-GB"/>
                      </a:defPPr>
                    </a:lstStyle>
                    <a:p>
                      <a:pPr algn="ctr" rtl="0"/>
                      <a:r>
                        <a:rPr lang="en-US" sz="2400" dirty="0">
                          <a:latin typeface="+mj-lt"/>
                        </a:rPr>
                        <a:t>5</a:t>
                      </a:r>
                      <a:endParaRPr lang="en-GB"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defRPr lang="en-GB"/>
                      </a:pPr>
                      <a:r>
                        <a:rPr lang="en-US" sz="2400" dirty="0">
                          <a:latin typeface="Felix Titling" panose="04060505060202020A04" pitchFamily="34" charset="0"/>
                          <a:cs typeface="Felix Titling" panose="04060505060202020A04" pitchFamily="34" charset="0"/>
                        </a:rPr>
                        <a:t>Process management</a:t>
                      </a:r>
                      <a:endParaRPr lang="en-GB" sz="2400" dirty="0">
                        <a:latin typeface="Felix Titling" panose="04060505060202020A04" pitchFamily="34" charset="0"/>
                        <a:cs typeface="Felix Titling" panose="04060505060202020A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89137">
                <a:tc>
                  <a:txBody>
                    <a:bodyPr/>
                    <a:lstStyle>
                      <a:defPPr>
                        <a:defRPr lang="en-GB"/>
                      </a:defPPr>
                    </a:lstStyle>
                    <a:p>
                      <a:pPr algn="ctr" rtl="0"/>
                      <a:r>
                        <a:rPr lang="en-GB" sz="2400">
                          <a:latin typeface="+mj-lt"/>
                        </a:rPr>
                        <a:t>6</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defRPr lang="en-GB"/>
                      </a:pPr>
                      <a:r>
                        <a:rPr lang="en-US" sz="2400" dirty="0">
                          <a:latin typeface="Felix Titling" panose="04060505060202020A04" pitchFamily="34" charset="0"/>
                          <a:cs typeface="Felix Titling" panose="04060505060202020A04" pitchFamily="34" charset="0"/>
                        </a:rPr>
                        <a:t>Memory Management</a:t>
                      </a:r>
                      <a:endParaRPr lang="en-GB" sz="2400" dirty="0">
                        <a:latin typeface="Felix Titling" panose="04060505060202020A04" pitchFamily="34" charset="0"/>
                        <a:cs typeface="Felix Titling" panose="04060505060202020A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89137">
                <a:tc>
                  <a:txBody>
                    <a:bodyPr/>
                    <a:lstStyle>
                      <a:defPPr>
                        <a:defRPr lang="en-GB"/>
                      </a:defPPr>
                    </a:lstStyle>
                    <a:p>
                      <a:pPr algn="ctr" rtl="0"/>
                      <a:r>
                        <a:rPr lang="en-US" sz="2400" dirty="0">
                          <a:latin typeface="+mj-lt"/>
                        </a:rPr>
                        <a:t>7</a:t>
                      </a:r>
                      <a:endParaRPr lang="en-GB"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defRPr lang="en-GB"/>
                      </a:pPr>
                      <a:r>
                        <a:rPr lang="en-GB" sz="2400" dirty="0">
                          <a:latin typeface="Felix Titling" panose="04060505060202020A04" pitchFamily="34" charset="0"/>
                          <a:cs typeface="Felix Titling" panose="04060505060202020A04" pitchFamily="34" charset="0"/>
                        </a:rPr>
                        <a:t>File system Management</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89137">
                <a:tc>
                  <a:txBody>
                    <a:bodyPr/>
                    <a:lstStyle>
                      <a:defPPr>
                        <a:defRPr lang="en-GB"/>
                      </a:defPPr>
                    </a:lstStyle>
                    <a:p>
                      <a:pPr algn="ctr" rtl="0"/>
                      <a:r>
                        <a:rPr lang="en-US" sz="2400" dirty="0">
                          <a:latin typeface="+mj-lt"/>
                        </a:rPr>
                        <a:t>8</a:t>
                      </a:r>
                      <a:endParaRPr lang="en-GB"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defRPr lang="en-GB"/>
                      </a:pPr>
                      <a:r>
                        <a:rPr lang="en-GB" sz="2400" dirty="0" err="1">
                          <a:latin typeface="Felix Titling" panose="04060505060202020A04" pitchFamily="34" charset="0"/>
                          <a:cs typeface="Felix Titling" panose="04060505060202020A04" pitchFamily="34" charset="0"/>
                        </a:rPr>
                        <a:t>i</a:t>
                      </a:r>
                      <a:r>
                        <a:rPr lang="en-GB" sz="2400" dirty="0">
                          <a:latin typeface="Felix Titling" panose="04060505060202020A04" pitchFamily="34" charset="0"/>
                          <a:cs typeface="Felix Titling" panose="04060505060202020A04" pitchFamily="34" charset="0"/>
                        </a:rPr>
                        <a:t>/o management system</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63268">
                <a:tc>
                  <a:txBody>
                    <a:bodyPr/>
                    <a:lstStyle/>
                    <a:p>
                      <a:pPr algn="ctr" rtl="0"/>
                      <a:r>
                        <a:rPr lang="en-US" sz="2400" dirty="0">
                          <a:latin typeface="+mj-lt"/>
                        </a:rPr>
                        <a:t>9</a:t>
                      </a:r>
                      <a:endParaRPr lang="en-GB"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2400" dirty="0">
                          <a:latin typeface="Felix Titling" panose="04060505060202020A04" pitchFamily="34" charset="0"/>
                          <a:cs typeface="Felix Titling" panose="04060505060202020A04" pitchFamily="34" charset="0"/>
                        </a:rPr>
                        <a:t>Security access control</a:t>
                      </a:r>
                    </a:p>
                    <a:p>
                      <a:pPr marL="0" marR="0" lvl="0" indent="0" algn="l" defTabSz="914400" rtl="0" eaLnBrk="1" fontAlgn="auto" latinLnBrk="0" hangingPunct="1">
                        <a:lnSpc>
                          <a:spcPct val="100000"/>
                        </a:lnSpc>
                        <a:spcBef>
                          <a:spcPts val="0"/>
                        </a:spcBef>
                        <a:spcAft>
                          <a:spcPts val="0"/>
                        </a:spcAft>
                        <a:buClrTx/>
                        <a:buSzTx/>
                        <a:buFontTx/>
                        <a:buNone/>
                        <a:defRPr lang="en-GB"/>
                      </a:pPr>
                      <a:endParaRPr lang="en-GB" sz="2400" dirty="0">
                        <a:latin typeface="Felix Titling" panose="04060505060202020A04" pitchFamily="34" charset="0"/>
                        <a:cs typeface="Felix Titling" panose="04060505060202020A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3351017"/>
                  </a:ext>
                </a:extLst>
              </a:tr>
              <a:tr h="808020">
                <a:tc>
                  <a:txBody>
                    <a:bodyPr/>
                    <a:lstStyle/>
                    <a:p>
                      <a:pPr algn="ctr" rtl="0"/>
                      <a:r>
                        <a:rPr lang="en-US" sz="2400" dirty="0">
                          <a:latin typeface="+mj-lt"/>
                        </a:rPr>
                        <a:t>10</a:t>
                      </a:r>
                      <a:endParaRPr lang="en-GB"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lang="en-GB"/>
                      </a:pPr>
                      <a:r>
                        <a:rPr lang="en-US" sz="2400" dirty="0">
                          <a:latin typeface="Felix Titling" panose="04060505060202020A04" pitchFamily="34" charset="0"/>
                          <a:cs typeface="Felix Titling" panose="04060505060202020A04" pitchFamily="34" charset="0"/>
                        </a:rPr>
                        <a:t>User interface</a:t>
                      </a:r>
                      <a:endParaRPr lang="en-GB" sz="2400" dirty="0">
                        <a:latin typeface="Felix Titling" panose="04060505060202020A04" pitchFamily="34" charset="0"/>
                        <a:cs typeface="Felix Titling" panose="04060505060202020A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3603109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79297" y="591116"/>
            <a:ext cx="4718304" cy="1645920"/>
          </a:xfrm>
        </p:spPr>
        <p:txBody>
          <a:bodyPr rtlCol="0"/>
          <a:lstStyle>
            <a:defPPr>
              <a:defRPr lang="en-GB"/>
            </a:defPPr>
          </a:lstStyle>
          <a:p>
            <a:pPr rtl="0"/>
            <a:r>
              <a:rPr lang="en-GB" dirty="0"/>
              <a:t>INTRODUCTION</a:t>
            </a:r>
          </a:p>
        </p:txBody>
      </p:sp>
      <p:pic>
        <p:nvPicPr>
          <p:cNvPr id="6" name="Picture Placeholder 5"/>
          <p:cNvPicPr>
            <a:picLocks noGrp="1" noChangeAspect="1"/>
          </p:cNvPicPr>
          <p:nvPr>
            <p:ph type="pic" sz="quarter" idx="13"/>
          </p:nvPr>
        </p:nvPicPr>
        <p:blipFill>
          <a:blip r:embed="rId3"/>
          <a:srcRect l="17499" r="17499"/>
          <a:stretch>
            <a:fillRect/>
          </a:stretch>
        </p:blipFill>
        <p:spPr/>
      </p:pic>
      <p:sp>
        <p:nvSpPr>
          <p:cNvPr id="4" name="Content Placeholder 3"/>
          <p:cNvSpPr>
            <a:spLocks noGrp="1"/>
          </p:cNvSpPr>
          <p:nvPr>
            <p:ph idx="1"/>
          </p:nvPr>
        </p:nvSpPr>
        <p:spPr>
          <a:xfrm>
            <a:off x="6251638" y="1809809"/>
            <a:ext cx="5321093" cy="3794577"/>
          </a:xfrm>
        </p:spPr>
        <p:txBody>
          <a:bodyPr rtlCol="0"/>
          <a:lstStyle>
            <a:defPPr>
              <a:defRPr lang="en-GB"/>
            </a:defPPr>
          </a:lstStyle>
          <a:p>
            <a:pPr rtl="0"/>
            <a:r>
              <a:rPr lang="en-GB" dirty="0"/>
              <a:t>An operating system (OS) manages computer hardware and software resources, ensuring smooth multitasking, optimized memory use, organized data storage, and efficient communication with external devices. These functions provide efficient, secure, and user-friendly computer operation.</a:t>
            </a:r>
          </a:p>
          <a:p>
            <a:pPr rtl="0"/>
            <a:endParaRPr lang="en-GB" dirty="0"/>
          </a:p>
        </p:txBody>
      </p:sp>
      <p:sp>
        <p:nvSpPr>
          <p:cNvPr id="11" name="Slide Number Placeholder 10"/>
          <p:cNvSpPr>
            <a:spLocks noGrp="1"/>
          </p:cNvSpPr>
          <p:nvPr>
            <p:ph type="sldNum" sz="quarter" idx="12"/>
          </p:nvPr>
        </p:nvSpPr>
        <p:spPr>
          <a:xfrm>
            <a:off x="616640" y="6517634"/>
            <a:ext cx="327257" cy="274320"/>
          </a:xfrm>
        </p:spPr>
        <p:txBody>
          <a:bodyPr rtlCol="0"/>
          <a:lstStyle>
            <a:defPPr>
              <a:defRPr lang="en-GB"/>
            </a:defPPr>
          </a:lstStyle>
          <a:p>
            <a:pPr rtl="0"/>
            <a:fld id="{84D792B7-0397-C047-AE12-1A03F7E3DC83}" type="slidenum">
              <a:rPr lang="en-GB" smtClean="0"/>
              <a:t>3</a:t>
            </a:fld>
            <a:endParaRPr lang="en-GB" dirty="0"/>
          </a:p>
        </p:txBody>
      </p:sp>
      <p:sp>
        <p:nvSpPr>
          <p:cNvPr id="9" name="Date Placeholder 8"/>
          <p:cNvSpPr>
            <a:spLocks noGrp="1"/>
          </p:cNvSpPr>
          <p:nvPr>
            <p:ph type="dt" sz="half" idx="10"/>
          </p:nvPr>
        </p:nvSpPr>
        <p:spPr/>
        <p:txBody>
          <a:bodyPr rtlCol="0"/>
          <a:lstStyle>
            <a:defPPr>
              <a:defRPr lang="en-GB"/>
            </a:defPPr>
          </a:lstStyle>
          <a:p>
            <a:pPr rtl="0"/>
            <a:r>
              <a:rPr lang="en-GB" dirty="0"/>
              <a:t>2024</a:t>
            </a:r>
          </a:p>
        </p:txBody>
      </p:sp>
      <p:sp>
        <p:nvSpPr>
          <p:cNvPr id="12" name="Slide Number Placeholder 10">
            <a:extLst>
              <a:ext uri="{FF2B5EF4-FFF2-40B4-BE49-F238E27FC236}">
                <a16:creationId xmlns:a16="http://schemas.microsoft.com/office/drawing/2014/main" id="{A4BE30D7-85E7-10C9-B42E-4E52ADA28638}"/>
              </a:ext>
            </a:extLst>
          </p:cNvPr>
          <p:cNvSpPr txBox="1">
            <a:spLocks/>
          </p:cNvSpPr>
          <p:nvPr/>
        </p:nvSpPr>
        <p:spPr>
          <a:xfrm>
            <a:off x="1065840" y="6076335"/>
            <a:ext cx="1588869" cy="740691"/>
          </a:xfrm>
          <a:prstGeom prst="rect">
            <a:avLst/>
          </a:prstGeom>
        </p:spPr>
        <p:txBody>
          <a:bodyPr vert="horz" lIns="91440" tIns="45720" rIns="91440" bIns="45720" rtlCol="0" anchor="ctr">
            <a:noAutofit/>
          </a:bodyPr>
          <a:lstStyle>
            <a:defPPr rtl="0">
              <a:defRPr lang="en-GB"/>
            </a:defPPr>
            <a:lvl1pPr marL="0" algn="l" defTabSz="914400" rtl="0" eaLnBrk="1" latinLnBrk="0" hangingPunct="1">
              <a:defRPr lang="en-GB" sz="1200" kern="1200" spc="300" baseline="0">
                <a:solidFill>
                  <a:schemeClr val="accent1"/>
                </a:solidFill>
                <a:latin typeface="Gill Sans Nova Light" panose="020B0302020104020203" pitchFamily="34" charset="0"/>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a:lstStyle>
          <a:p>
            <a:endParaRPr lang="en-GB" dirty="0"/>
          </a:p>
        </p:txBody>
      </p:sp>
      <p:pic>
        <p:nvPicPr>
          <p:cNvPr id="18" name="Picture 17">
            <a:extLst>
              <a:ext uri="{FF2B5EF4-FFF2-40B4-BE49-F238E27FC236}">
                <a16:creationId xmlns:a16="http://schemas.microsoft.com/office/drawing/2014/main" id="{7B7F1A78-9AFB-B1A0-D02C-8CD0C9858D3C}"/>
              </a:ext>
            </a:extLst>
          </p:cNvPr>
          <p:cNvPicPr>
            <a:picLocks noChangeAspect="1"/>
          </p:cNvPicPr>
          <p:nvPr/>
        </p:nvPicPr>
        <p:blipFill>
          <a:blip r:embed="rId4"/>
          <a:stretch>
            <a:fillRect/>
          </a:stretch>
        </p:blipFill>
        <p:spPr>
          <a:xfrm>
            <a:off x="-706811" y="5431298"/>
            <a:ext cx="2141835" cy="2141835"/>
          </a:xfrm>
          <a:prstGeom prst="rect">
            <a:avLst/>
          </a:prstGeom>
        </p:spPr>
      </p:pic>
      <p:pic>
        <p:nvPicPr>
          <p:cNvPr id="23" name="Picture 22">
            <a:extLst>
              <a:ext uri="{FF2B5EF4-FFF2-40B4-BE49-F238E27FC236}">
                <a16:creationId xmlns:a16="http://schemas.microsoft.com/office/drawing/2014/main" id="{56915D84-4CAB-C7CD-1A2A-4E5051D19322}"/>
              </a:ext>
            </a:extLst>
          </p:cNvPr>
          <p:cNvPicPr>
            <a:picLocks noChangeAspect="1"/>
          </p:cNvPicPr>
          <p:nvPr/>
        </p:nvPicPr>
        <p:blipFill>
          <a:blip r:embed="rId5"/>
          <a:stretch>
            <a:fillRect/>
          </a:stretch>
        </p:blipFill>
        <p:spPr>
          <a:xfrm>
            <a:off x="10830906" y="5751872"/>
            <a:ext cx="2170027" cy="16295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3186" y="707923"/>
            <a:ext cx="7187184" cy="4060204"/>
          </a:xfrm>
        </p:spPr>
        <p:txBody>
          <a:bodyPr rtlCol="0"/>
          <a:lstStyle>
            <a:defPPr>
              <a:defRPr lang="en-GB"/>
            </a:defPPr>
          </a:lstStyle>
          <a:p>
            <a:pPr rtl="0"/>
            <a:br>
              <a:rPr lang="en-GB" sz="2000" dirty="0">
                <a:effectLst/>
                <a:latin typeface="Felix Titling" panose="04060505060202020A04" pitchFamily="82" charset="77"/>
              </a:rPr>
            </a:br>
            <a:r>
              <a:rPr lang="en-GB" sz="2800" b="1" dirty="0">
                <a:effectLst/>
                <a:latin typeface="Felix Titling" panose="04060505060202020A04" pitchFamily="82" charset="77"/>
              </a:rPr>
              <a:t>Process Management</a:t>
            </a:r>
            <a:br>
              <a:rPr lang="en-GB" sz="2800" b="1" dirty="0">
                <a:effectLst/>
                <a:latin typeface="Felix Titling" panose="04060505060202020A04" pitchFamily="82" charset="77"/>
              </a:rPr>
            </a:br>
            <a:br>
              <a:rPr lang="en-GB" sz="2000" dirty="0">
                <a:effectLst/>
                <a:latin typeface="Felix Titling" panose="04060505060202020A04" pitchFamily="82" charset="77"/>
              </a:rPr>
            </a:br>
            <a:r>
              <a:rPr lang="en-GB" sz="2000" b="1" dirty="0">
                <a:effectLst/>
                <a:latin typeface="Felix Titling" panose="04060505060202020A04" pitchFamily="82" charset="77"/>
              </a:rPr>
              <a:t>Process Scheduling: </a:t>
            </a:r>
            <a:r>
              <a:rPr lang="en-GB" sz="2000" dirty="0">
                <a:effectLst/>
                <a:latin typeface="Felix Titling" panose="04060505060202020A04" pitchFamily="82" charset="77"/>
              </a:rPr>
              <a:t>Determines the order in </a:t>
            </a:r>
            <a:br>
              <a:rPr lang="en-GB" sz="2000" dirty="0">
                <a:effectLst/>
                <a:latin typeface="Felix Titling" panose="04060505060202020A04" pitchFamily="82" charset="77"/>
              </a:rPr>
            </a:br>
            <a:r>
              <a:rPr lang="en-GB" sz="2000" dirty="0">
                <a:effectLst/>
                <a:latin typeface="Felix Titling" panose="04060505060202020A04" pitchFamily="82" charset="77"/>
              </a:rPr>
              <a:t>which processes run to optimize CPU usage.</a:t>
            </a:r>
            <a:br>
              <a:rPr lang="en-GB" sz="2000" dirty="0">
                <a:effectLst/>
                <a:latin typeface="Felix Titling" panose="04060505060202020A04" pitchFamily="82" charset="77"/>
              </a:rPr>
            </a:br>
            <a:br>
              <a:rPr lang="en-GB" sz="2000" dirty="0">
                <a:effectLst/>
                <a:latin typeface="Felix Titling" panose="04060505060202020A04" pitchFamily="82" charset="77"/>
              </a:rPr>
            </a:br>
            <a:r>
              <a:rPr lang="en-GB" sz="2000" b="1" dirty="0">
                <a:effectLst/>
                <a:latin typeface="Felix Titling" panose="04060505060202020A04" pitchFamily="82" charset="77"/>
              </a:rPr>
              <a:t>Process Synchronization:</a:t>
            </a:r>
            <a:r>
              <a:rPr lang="en-GB" sz="2000" dirty="0">
                <a:effectLst/>
                <a:latin typeface="Felix Titling" panose="04060505060202020A04" pitchFamily="82" charset="77"/>
              </a:rPr>
              <a:t> Coordinates processes sharing resources to prevent conflicts.</a:t>
            </a:r>
            <a:br>
              <a:rPr lang="en-GB" sz="2000" dirty="0">
                <a:effectLst/>
                <a:latin typeface="Felix Titling" panose="04060505060202020A04" pitchFamily="82" charset="77"/>
              </a:rPr>
            </a:br>
            <a:br>
              <a:rPr lang="en-GB" sz="2000" dirty="0">
                <a:effectLst/>
                <a:latin typeface="Felix Titling" panose="04060505060202020A04" pitchFamily="82" charset="77"/>
              </a:rPr>
            </a:br>
            <a:r>
              <a:rPr lang="en-GB" sz="2000" b="1" dirty="0">
                <a:effectLst/>
                <a:latin typeface="Felix Titling" panose="04060505060202020A04" pitchFamily="82" charset="77"/>
              </a:rPr>
              <a:t>Inter-Process Communication (IPC): </a:t>
            </a:r>
            <a:r>
              <a:rPr lang="en-GB" sz="2000" dirty="0">
                <a:effectLst/>
                <a:latin typeface="Felix Titling" panose="04060505060202020A04" pitchFamily="82" charset="77"/>
              </a:rPr>
              <a:t>Enables processes to exchange data and coordinate actions.</a:t>
            </a:r>
            <a:endParaRPr lang="en-GB" sz="2000" dirty="0">
              <a:latin typeface="Felix Titling" panose="04060505060202020A04" pitchFamily="82" charset="77"/>
            </a:endParaRPr>
          </a:p>
        </p:txBody>
      </p:sp>
      <p:pic>
        <p:nvPicPr>
          <p:cNvPr id="7" name="Picture Placeholder 6"/>
          <p:cNvPicPr>
            <a:picLocks noGrp="1" noChangeAspect="1"/>
          </p:cNvPicPr>
          <p:nvPr>
            <p:ph type="pic" sz="quarter" idx="13"/>
          </p:nvPr>
        </p:nvPicPr>
        <p:blipFill>
          <a:blip r:embed="rId3"/>
          <a:srcRect/>
          <a:stretch>
            <a:fillRect/>
          </a:stretch>
        </p:blipFill>
        <p:spPr>
          <a:xfrm>
            <a:off x="8937714" y="707923"/>
            <a:ext cx="2174786" cy="4259423"/>
          </a:xfrm>
          <a:prstGeom prst="rect">
            <a:avLst/>
          </a:prstGeom>
          <a:ln w="15875">
            <a:solidFill>
              <a:schemeClr val="tx1"/>
            </a:solidFill>
          </a:ln>
        </p:spPr>
      </p:pic>
      <p:sp>
        <p:nvSpPr>
          <p:cNvPr id="6" name="Slide Number Placeholder 5"/>
          <p:cNvSpPr>
            <a:spLocks noGrp="1"/>
          </p:cNvSpPr>
          <p:nvPr>
            <p:ph type="sldNum" sz="quarter" idx="12"/>
          </p:nvPr>
        </p:nvSpPr>
        <p:spPr/>
        <p:txBody>
          <a:bodyPr rtlCol="0"/>
          <a:lstStyle>
            <a:defPPr>
              <a:defRPr lang="en-GB"/>
            </a:defPPr>
          </a:lstStyle>
          <a:p>
            <a:pPr rtl="0"/>
            <a:fld id="{84D792B7-0397-C047-AE12-1A03F7E3DC83}" type="slidenum">
              <a:rPr lang="en-GB" smtClean="0"/>
              <a:t>4</a:t>
            </a:fld>
            <a:endParaRPr lang="en-GB" dirty="0"/>
          </a:p>
        </p:txBody>
      </p:sp>
      <p:sp>
        <p:nvSpPr>
          <p:cNvPr id="2" name="Date Placeholder 1"/>
          <p:cNvSpPr>
            <a:spLocks noGrp="1"/>
          </p:cNvSpPr>
          <p:nvPr>
            <p:ph type="dt" sz="half" idx="10"/>
          </p:nvPr>
        </p:nvSpPr>
        <p:spPr/>
        <p:txBody>
          <a:bodyPr rtlCol="0"/>
          <a:lstStyle>
            <a:defPPr>
              <a:defRPr lang="en-GB"/>
            </a:defPPr>
          </a:lstStyle>
          <a:p>
            <a:pPr rtl="0"/>
            <a:r>
              <a:rPr lang="en-GB" dirty="0"/>
              <a:t>2024</a:t>
            </a:r>
          </a:p>
        </p:txBody>
      </p:sp>
      <p:cxnSp>
        <p:nvCxnSpPr>
          <p:cNvPr id="11" name="Straight Connector 10"/>
          <p:cNvCxnSpPr/>
          <p:nvPr/>
        </p:nvCxnSpPr>
        <p:spPr>
          <a:xfrm flipH="1">
            <a:off x="803186" y="5514975"/>
            <a:ext cx="3416389" cy="0"/>
          </a:xfrm>
          <a:prstGeom prst="line">
            <a:avLst/>
          </a:prstGeom>
          <a:ln w="12700"/>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96BB002E-D813-9C70-0F45-9A17DC2AE5F0}"/>
              </a:ext>
            </a:extLst>
          </p:cNvPr>
          <p:cNvPicPr>
            <a:picLocks noChangeAspect="1"/>
          </p:cNvPicPr>
          <p:nvPr/>
        </p:nvPicPr>
        <p:blipFill>
          <a:blip r:embed="rId4"/>
          <a:stretch>
            <a:fillRect/>
          </a:stretch>
        </p:blipFill>
        <p:spPr>
          <a:xfrm>
            <a:off x="2105165" y="5514975"/>
            <a:ext cx="1957946" cy="1957946"/>
          </a:xfrm>
          <a:prstGeom prst="rect">
            <a:avLst/>
          </a:prstGeom>
        </p:spPr>
      </p:pic>
      <p:pic>
        <p:nvPicPr>
          <p:cNvPr id="5" name="Picture 4">
            <a:extLst>
              <a:ext uri="{FF2B5EF4-FFF2-40B4-BE49-F238E27FC236}">
                <a16:creationId xmlns:a16="http://schemas.microsoft.com/office/drawing/2014/main" id="{FE4D3927-D640-5E45-CD82-2452A535C643}"/>
              </a:ext>
            </a:extLst>
          </p:cNvPr>
          <p:cNvPicPr>
            <a:picLocks noChangeAspect="1"/>
          </p:cNvPicPr>
          <p:nvPr/>
        </p:nvPicPr>
        <p:blipFill>
          <a:blip r:embed="rId5"/>
          <a:stretch>
            <a:fillRect/>
          </a:stretch>
        </p:blipFill>
        <p:spPr>
          <a:xfrm>
            <a:off x="8699016" y="5751537"/>
            <a:ext cx="2170027" cy="16295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017"/>
            <a:ext cx="9635599" cy="969264"/>
          </a:xfrm>
        </p:spPr>
        <p:txBody>
          <a:bodyPr rtlCol="0"/>
          <a:lstStyle>
            <a:defPPr>
              <a:defRPr lang="en-GB"/>
            </a:defPPr>
          </a:lstStyle>
          <a:p>
            <a:pPr rtl="0"/>
            <a:r>
              <a:rPr lang="en-GB" sz="3600" dirty="0"/>
              <a:t>Memory management</a:t>
            </a:r>
          </a:p>
        </p:txBody>
      </p:sp>
      <p:pic>
        <p:nvPicPr>
          <p:cNvPr id="50" name="Picture Placeholder 49" descr="Alexandre III bridge in Paris"/>
          <p:cNvPicPr>
            <a:picLocks noGrp="1" noChangeAspect="1"/>
          </p:cNvPicPr>
          <p:nvPr>
            <p:ph type="pic" sz="quarter" idx="13"/>
          </p:nvPr>
        </p:nvPicPr>
        <p:blipFill rotWithShape="1">
          <a:blip r:embed="rId3"/>
          <a:srcRect t="72" b="72"/>
          <a:stretch>
            <a:fillRect/>
          </a:stretch>
        </p:blipFill>
        <p:spPr/>
      </p:pic>
      <p:sp>
        <p:nvSpPr>
          <p:cNvPr id="4" name="Content Placeholder 3"/>
          <p:cNvSpPr>
            <a:spLocks noGrp="1"/>
          </p:cNvSpPr>
          <p:nvPr>
            <p:ph sz="half" idx="2"/>
          </p:nvPr>
        </p:nvSpPr>
        <p:spPr>
          <a:xfrm>
            <a:off x="6414944" y="1195249"/>
            <a:ext cx="5157787" cy="4467501"/>
          </a:xfrm>
        </p:spPr>
        <p:txBody>
          <a:bodyPr rtlCol="0"/>
          <a:lstStyle>
            <a:defPPr>
              <a:defRPr lang="en-GB"/>
            </a:defPPr>
          </a:lstStyle>
          <a:p>
            <a:pPr rtl="0"/>
            <a:r>
              <a:rPr lang="en-GB" b="1" dirty="0"/>
              <a:t>Allocation and Deallocation: </a:t>
            </a:r>
            <a:r>
              <a:rPr lang="en-GB" dirty="0"/>
              <a:t>The OS allocates memory to processes when they need it and deallocates it when they are done, ensuring efficient use of memory resources1.</a:t>
            </a:r>
          </a:p>
          <a:p>
            <a:pPr rtl="0"/>
            <a:r>
              <a:rPr lang="en-GB" b="1" dirty="0"/>
              <a:t>Memory Protection: </a:t>
            </a:r>
            <a:r>
              <a:rPr lang="en-GB" dirty="0"/>
              <a:t>It ensures that processes do not interfere with each other’s memory space, maintaining data integrity and system stability2.</a:t>
            </a:r>
          </a:p>
          <a:p>
            <a:pPr rtl="0"/>
            <a:r>
              <a:rPr lang="en-GB" b="1" dirty="0"/>
              <a:t>Swapping:</a:t>
            </a:r>
            <a:r>
              <a:rPr lang="en-GB" dirty="0"/>
              <a:t> The OS can move processes between main memory and disk storage to optimize memory usage and ensure that active processes have the necessary resources3.</a:t>
            </a:r>
          </a:p>
        </p:txBody>
      </p:sp>
      <p:sp>
        <p:nvSpPr>
          <p:cNvPr id="15" name="Slide Number Placeholder 14"/>
          <p:cNvSpPr>
            <a:spLocks noGrp="1"/>
          </p:cNvSpPr>
          <p:nvPr>
            <p:ph type="sldNum" sz="quarter" idx="12"/>
          </p:nvPr>
        </p:nvSpPr>
        <p:spPr/>
        <p:txBody>
          <a:bodyPr rtlCol="0"/>
          <a:lstStyle>
            <a:defPPr>
              <a:defRPr lang="en-GB"/>
            </a:defPPr>
          </a:lstStyle>
          <a:p>
            <a:pPr rtl="0"/>
            <a:fld id="{84D792B7-0397-C047-AE12-1A03F7E3DC83}" type="slidenum">
              <a:rPr lang="en-GB" smtClean="0"/>
              <a:t>5</a:t>
            </a:fld>
            <a:endParaRPr lang="en-GB" dirty="0"/>
          </a:p>
        </p:txBody>
      </p:sp>
      <p:sp>
        <p:nvSpPr>
          <p:cNvPr id="13" name="Date Placeholder 12"/>
          <p:cNvSpPr>
            <a:spLocks noGrp="1"/>
          </p:cNvSpPr>
          <p:nvPr>
            <p:ph type="dt" sz="half" idx="10"/>
          </p:nvPr>
        </p:nvSpPr>
        <p:spPr/>
        <p:txBody>
          <a:bodyPr rtlCol="0"/>
          <a:lstStyle>
            <a:defPPr>
              <a:defRPr lang="en-GB"/>
            </a:defPPr>
          </a:lstStyle>
          <a:p>
            <a:pPr rtl="0"/>
            <a:r>
              <a:rPr lang="en-GB" dirty="0"/>
              <a:t>2024</a:t>
            </a:r>
          </a:p>
        </p:txBody>
      </p:sp>
      <p:pic>
        <p:nvPicPr>
          <p:cNvPr id="3" name="Picture 2">
            <a:extLst>
              <a:ext uri="{FF2B5EF4-FFF2-40B4-BE49-F238E27FC236}">
                <a16:creationId xmlns:a16="http://schemas.microsoft.com/office/drawing/2014/main" id="{B4CF2B80-AD1A-129F-8B49-8AE8BEAFD700}"/>
              </a:ext>
            </a:extLst>
          </p:cNvPr>
          <p:cNvPicPr>
            <a:picLocks noChangeAspect="1"/>
          </p:cNvPicPr>
          <p:nvPr/>
        </p:nvPicPr>
        <p:blipFill>
          <a:blip r:embed="rId4"/>
          <a:stretch>
            <a:fillRect/>
          </a:stretch>
        </p:blipFill>
        <p:spPr>
          <a:xfrm>
            <a:off x="3405041" y="5491787"/>
            <a:ext cx="1957946" cy="1957946"/>
          </a:xfrm>
          <a:prstGeom prst="rect">
            <a:avLst/>
          </a:prstGeom>
        </p:spPr>
      </p:pic>
      <p:pic>
        <p:nvPicPr>
          <p:cNvPr id="5" name="Picture 4">
            <a:extLst>
              <a:ext uri="{FF2B5EF4-FFF2-40B4-BE49-F238E27FC236}">
                <a16:creationId xmlns:a16="http://schemas.microsoft.com/office/drawing/2014/main" id="{CA8F8239-FBD0-9811-5993-A9432596928D}"/>
              </a:ext>
            </a:extLst>
          </p:cNvPr>
          <p:cNvPicPr>
            <a:picLocks noChangeAspect="1"/>
          </p:cNvPicPr>
          <p:nvPr/>
        </p:nvPicPr>
        <p:blipFill>
          <a:blip r:embed="rId5"/>
          <a:stretch>
            <a:fillRect/>
          </a:stretch>
        </p:blipFill>
        <p:spPr>
          <a:xfrm>
            <a:off x="7489644" y="5736789"/>
            <a:ext cx="2170027" cy="16295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10304" y="294518"/>
            <a:ext cx="5522417" cy="1645920"/>
          </a:xfrm>
        </p:spPr>
        <p:txBody>
          <a:bodyPr rtlCol="0"/>
          <a:lstStyle>
            <a:defPPr>
              <a:defRPr lang="en-GB"/>
            </a:defPPr>
          </a:lstStyle>
          <a:p>
            <a:pPr rtl="0"/>
            <a:r>
              <a:rPr lang="en-US" dirty="0"/>
              <a:t>F</a:t>
            </a:r>
            <a:r>
              <a:rPr lang="en-GB" dirty="0"/>
              <a:t>ile system Management</a:t>
            </a:r>
          </a:p>
        </p:txBody>
      </p:sp>
      <p:sp>
        <p:nvSpPr>
          <p:cNvPr id="4" name="Content Placeholder 3"/>
          <p:cNvSpPr>
            <a:spLocks noGrp="1"/>
          </p:cNvSpPr>
          <p:nvPr>
            <p:ph idx="1"/>
          </p:nvPr>
        </p:nvSpPr>
        <p:spPr>
          <a:xfrm>
            <a:off x="6251638" y="1809809"/>
            <a:ext cx="5321093" cy="3794577"/>
          </a:xfrm>
        </p:spPr>
        <p:txBody>
          <a:bodyPr rtlCol="0"/>
          <a:lstStyle>
            <a:defPPr>
              <a:defRPr lang="en-GB"/>
            </a:defPPr>
          </a:lstStyle>
          <a:p>
            <a:pPr marL="342900" indent="-342900" rtl="0">
              <a:buFont typeface="Arial" panose="020B0604020202020204" pitchFamily="34" charset="0"/>
              <a:buChar char="•"/>
            </a:pPr>
            <a:r>
              <a:rPr lang="en-GB" sz="2000" b="1" dirty="0"/>
              <a:t>Organization: </a:t>
            </a:r>
            <a:r>
              <a:rPr lang="en-GB" b="1" dirty="0"/>
              <a:t>Structures data in directories and subdirectories.</a:t>
            </a:r>
          </a:p>
          <a:p>
            <a:pPr marL="342900" indent="-342900" rtl="0">
              <a:buFont typeface="Arial" panose="020B0604020202020204" pitchFamily="34" charset="0"/>
              <a:buChar char="•"/>
            </a:pPr>
            <a:r>
              <a:rPr lang="en-GB" sz="2000" b="1" dirty="0"/>
              <a:t> Operations:</a:t>
            </a:r>
            <a:r>
              <a:rPr lang="en-GB" b="1" dirty="0"/>
              <a:t> Manages file creation, deletion, and access. </a:t>
            </a:r>
          </a:p>
          <a:p>
            <a:pPr marL="342900" indent="-342900" rtl="0">
              <a:buFont typeface="Arial" panose="020B0604020202020204" pitchFamily="34" charset="0"/>
              <a:buChar char="•"/>
            </a:pPr>
            <a:r>
              <a:rPr lang="en-GB" sz="2000" b="1" dirty="0"/>
              <a:t>Space Management:</a:t>
            </a:r>
            <a:r>
              <a:rPr lang="en-GB" b="1" dirty="0"/>
              <a:t> Allocates and optimizes storage space.</a:t>
            </a:r>
            <a:endParaRPr lang="en-GB" dirty="0"/>
          </a:p>
          <a:p>
            <a:pPr rtl="0"/>
            <a:endParaRPr lang="en-GB" dirty="0"/>
          </a:p>
        </p:txBody>
      </p:sp>
      <p:sp>
        <p:nvSpPr>
          <p:cNvPr id="11" name="Slide Number Placeholder 10"/>
          <p:cNvSpPr>
            <a:spLocks noGrp="1"/>
          </p:cNvSpPr>
          <p:nvPr>
            <p:ph type="sldNum" sz="quarter" idx="12"/>
          </p:nvPr>
        </p:nvSpPr>
        <p:spPr/>
        <p:txBody>
          <a:bodyPr rtlCol="0"/>
          <a:lstStyle>
            <a:defPPr>
              <a:defRPr lang="en-GB"/>
            </a:defPPr>
          </a:lstStyle>
          <a:p>
            <a:pPr rtl="0"/>
            <a:fld id="{84D792B7-0397-C047-AE12-1A03F7E3DC83}" type="slidenum">
              <a:rPr lang="en-GB" smtClean="0"/>
              <a:t>6</a:t>
            </a:fld>
            <a:endParaRPr lang="en-GB" dirty="0"/>
          </a:p>
        </p:txBody>
      </p:sp>
      <p:sp>
        <p:nvSpPr>
          <p:cNvPr id="9" name="Date Placeholder 8"/>
          <p:cNvSpPr>
            <a:spLocks noGrp="1"/>
          </p:cNvSpPr>
          <p:nvPr>
            <p:ph type="dt" sz="half" idx="10"/>
          </p:nvPr>
        </p:nvSpPr>
        <p:spPr/>
        <p:txBody>
          <a:bodyPr rtlCol="0"/>
          <a:lstStyle>
            <a:defPPr>
              <a:defRPr lang="en-GB"/>
            </a:defPPr>
          </a:lstStyle>
          <a:p>
            <a:pPr rtl="0"/>
            <a:r>
              <a:rPr lang="en-GB" dirty="0"/>
              <a:t>2024</a:t>
            </a:r>
          </a:p>
        </p:txBody>
      </p:sp>
      <p:sp>
        <p:nvSpPr>
          <p:cNvPr id="7" name="TextBox 6"/>
          <p:cNvSpPr txBox="1"/>
          <p:nvPr/>
        </p:nvSpPr>
        <p:spPr>
          <a:xfrm>
            <a:off x="616640" y="754743"/>
            <a:ext cx="4115017" cy="4165600"/>
          </a:xfrm>
          <a:prstGeom prst="rect">
            <a:avLst/>
          </a:prstGeom>
          <a:noFill/>
        </p:spPr>
        <p:txBody>
          <a:bodyPr wrap="square" rtlCol="0">
            <a:spAutoFit/>
          </a:bodyPr>
          <a:lstStyle/>
          <a:p>
            <a:endParaRPr lang="en-GB" dirty="0"/>
          </a:p>
        </p:txBody>
      </p:sp>
      <p:pic>
        <p:nvPicPr>
          <p:cNvPr id="12" name="Picture 11"/>
          <p:cNvPicPr>
            <a:picLocks noChangeAspect="1"/>
          </p:cNvPicPr>
          <p:nvPr/>
        </p:nvPicPr>
        <p:blipFill>
          <a:blip r:embed="rId3"/>
          <a:stretch>
            <a:fillRect/>
          </a:stretch>
        </p:blipFill>
        <p:spPr>
          <a:xfrm>
            <a:off x="976798" y="1748518"/>
            <a:ext cx="4514850" cy="3171825"/>
          </a:xfrm>
          <a:prstGeom prst="rect">
            <a:avLst/>
          </a:prstGeom>
        </p:spPr>
      </p:pic>
      <p:pic>
        <p:nvPicPr>
          <p:cNvPr id="2" name="Picture 1">
            <a:extLst>
              <a:ext uri="{FF2B5EF4-FFF2-40B4-BE49-F238E27FC236}">
                <a16:creationId xmlns:a16="http://schemas.microsoft.com/office/drawing/2014/main" id="{1D001F50-107F-CA40-83A1-BE8297F6CE33}"/>
              </a:ext>
            </a:extLst>
          </p:cNvPr>
          <p:cNvPicPr>
            <a:picLocks noChangeAspect="1"/>
          </p:cNvPicPr>
          <p:nvPr/>
        </p:nvPicPr>
        <p:blipFill>
          <a:blip r:embed="rId4"/>
          <a:stretch>
            <a:fillRect/>
          </a:stretch>
        </p:blipFill>
        <p:spPr>
          <a:xfrm>
            <a:off x="4343207" y="5538661"/>
            <a:ext cx="1957946" cy="1957946"/>
          </a:xfrm>
          <a:prstGeom prst="rect">
            <a:avLst/>
          </a:prstGeom>
        </p:spPr>
      </p:pic>
      <p:pic>
        <p:nvPicPr>
          <p:cNvPr id="5" name="Picture 4">
            <a:extLst>
              <a:ext uri="{FF2B5EF4-FFF2-40B4-BE49-F238E27FC236}">
                <a16:creationId xmlns:a16="http://schemas.microsoft.com/office/drawing/2014/main" id="{C561ED61-61AA-F1F4-2D28-78886C257419}"/>
              </a:ext>
            </a:extLst>
          </p:cNvPr>
          <p:cNvPicPr>
            <a:picLocks noChangeAspect="1"/>
          </p:cNvPicPr>
          <p:nvPr/>
        </p:nvPicPr>
        <p:blipFill>
          <a:blip r:embed="rId5"/>
          <a:stretch>
            <a:fillRect/>
          </a:stretch>
        </p:blipFill>
        <p:spPr>
          <a:xfrm>
            <a:off x="6073804" y="5766285"/>
            <a:ext cx="2170027" cy="16295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3186" y="707923"/>
            <a:ext cx="7187184" cy="4060204"/>
          </a:xfrm>
        </p:spPr>
        <p:txBody>
          <a:bodyPr rtlCol="0"/>
          <a:lstStyle>
            <a:defPPr>
              <a:defRPr lang="en-GB"/>
            </a:defPPr>
          </a:lstStyle>
          <a:p>
            <a:pPr rtl="0"/>
            <a:br>
              <a:rPr lang="en-GB" sz="2000" dirty="0">
                <a:effectLst/>
                <a:latin typeface="Felix Titling" panose="04060505060202020A04" pitchFamily="82" charset="77"/>
              </a:rPr>
            </a:br>
            <a:r>
              <a:rPr lang="en-GB" sz="2800" b="1" dirty="0">
                <a:effectLst/>
                <a:latin typeface="Felix Titling" panose="04060505060202020A04" pitchFamily="82" charset="77"/>
              </a:rPr>
              <a:t>input output Management system</a:t>
            </a:r>
            <a:br>
              <a:rPr lang="en-GB" sz="2800" b="1" dirty="0">
                <a:effectLst/>
                <a:latin typeface="Felix Titling" panose="04060505060202020A04" pitchFamily="82" charset="77"/>
              </a:rPr>
            </a:br>
            <a:br>
              <a:rPr lang="en-GB" sz="2000" dirty="0">
                <a:effectLst/>
                <a:latin typeface="Felix Titling" panose="04060505060202020A04" pitchFamily="82" charset="77"/>
              </a:rPr>
            </a:br>
            <a:r>
              <a:rPr lang="en-GB" sz="2000" b="1" dirty="0">
                <a:effectLst/>
                <a:latin typeface="Felix Titling" panose="04060505060202020A04" pitchFamily="82" charset="77"/>
              </a:rPr>
              <a:t>Device Communication: </a:t>
            </a:r>
            <a:r>
              <a:rPr lang="en-GB" sz="2000" dirty="0">
                <a:effectLst/>
                <a:latin typeface="Felix Titling" panose="04060505060202020A04" pitchFamily="82" charset="77"/>
              </a:rPr>
              <a:t>Manages communication between the computer and external devices, ensuring data is correctly transferred.</a:t>
            </a:r>
            <a:br>
              <a:rPr lang="en-GB" sz="2000" dirty="0">
                <a:effectLst/>
                <a:latin typeface="Felix Titling" panose="04060505060202020A04" pitchFamily="82" charset="77"/>
              </a:rPr>
            </a:br>
            <a:br>
              <a:rPr lang="en-GB" sz="2000" dirty="0">
                <a:effectLst/>
                <a:latin typeface="Felix Titling" panose="04060505060202020A04" pitchFamily="82" charset="77"/>
              </a:rPr>
            </a:br>
            <a:r>
              <a:rPr lang="en-GB" sz="2000" b="1" dirty="0">
                <a:effectLst/>
                <a:latin typeface="Felix Titling" panose="04060505060202020A04" pitchFamily="82" charset="77"/>
              </a:rPr>
              <a:t>Interrupt Handling: </a:t>
            </a:r>
            <a:r>
              <a:rPr lang="en-GB" sz="2000" dirty="0">
                <a:effectLst/>
                <a:latin typeface="Felix Titling" panose="04060505060202020A04" pitchFamily="82" charset="77"/>
              </a:rPr>
              <a:t>Handles interrupts from I/O devices to manage data flow and prioritize tasks.</a:t>
            </a:r>
            <a:br>
              <a:rPr lang="en-GB" sz="2000" dirty="0">
                <a:effectLst/>
                <a:latin typeface="Felix Titling" panose="04060505060202020A04" pitchFamily="82" charset="77"/>
              </a:rPr>
            </a:br>
            <a:br>
              <a:rPr lang="en-GB" sz="2000" dirty="0">
                <a:effectLst/>
                <a:latin typeface="Felix Titling" panose="04060505060202020A04" pitchFamily="82" charset="77"/>
              </a:rPr>
            </a:br>
            <a:r>
              <a:rPr lang="en-GB" sz="2000" b="1" dirty="0">
                <a:effectLst/>
                <a:latin typeface="Felix Titling" panose="04060505060202020A04" pitchFamily="82" charset="77"/>
              </a:rPr>
              <a:t>Error Management: </a:t>
            </a:r>
            <a:r>
              <a:rPr lang="en-GB" sz="2000" dirty="0">
                <a:effectLst/>
                <a:latin typeface="Felix Titling" panose="04060505060202020A04" pitchFamily="82" charset="77"/>
              </a:rPr>
              <a:t>Detects and handles errors during data transfer to maintain system stability</a:t>
            </a:r>
            <a:endParaRPr lang="en-GB" sz="2000" dirty="0">
              <a:latin typeface="Felix Titling" panose="04060505060202020A04" pitchFamily="82" charset="77"/>
            </a:endParaRPr>
          </a:p>
        </p:txBody>
      </p:sp>
      <p:pic>
        <p:nvPicPr>
          <p:cNvPr id="7" name="Picture Placeholder 6"/>
          <p:cNvPicPr>
            <a:picLocks noGrp="1" noChangeAspect="1"/>
          </p:cNvPicPr>
          <p:nvPr>
            <p:ph type="pic" sz="quarter" idx="13"/>
          </p:nvPr>
        </p:nvPicPr>
        <p:blipFill>
          <a:blip r:embed="rId3"/>
          <a:srcRect/>
          <a:stretch>
            <a:fillRect/>
          </a:stretch>
        </p:blipFill>
        <p:spPr>
          <a:xfrm>
            <a:off x="7990370" y="1335666"/>
            <a:ext cx="3413943" cy="2804717"/>
          </a:xfrm>
          <a:prstGeom prst="rect">
            <a:avLst/>
          </a:prstGeom>
          <a:ln w="15875">
            <a:noFill/>
          </a:ln>
        </p:spPr>
      </p:pic>
      <p:sp>
        <p:nvSpPr>
          <p:cNvPr id="6" name="Slide Number Placeholder 5"/>
          <p:cNvSpPr>
            <a:spLocks noGrp="1"/>
          </p:cNvSpPr>
          <p:nvPr>
            <p:ph type="sldNum" sz="quarter" idx="12"/>
          </p:nvPr>
        </p:nvSpPr>
        <p:spPr/>
        <p:txBody>
          <a:bodyPr rtlCol="0"/>
          <a:lstStyle>
            <a:defPPr>
              <a:defRPr lang="en-GB"/>
            </a:defPPr>
          </a:lstStyle>
          <a:p>
            <a:pPr rtl="0"/>
            <a:fld id="{84D792B7-0397-C047-AE12-1A03F7E3DC83}" type="slidenum">
              <a:rPr lang="en-GB" smtClean="0"/>
              <a:t>7</a:t>
            </a:fld>
            <a:endParaRPr lang="en-GB" dirty="0"/>
          </a:p>
        </p:txBody>
      </p:sp>
      <p:sp>
        <p:nvSpPr>
          <p:cNvPr id="2" name="Date Placeholder 1"/>
          <p:cNvSpPr>
            <a:spLocks noGrp="1"/>
          </p:cNvSpPr>
          <p:nvPr>
            <p:ph type="dt" sz="half" idx="10"/>
          </p:nvPr>
        </p:nvSpPr>
        <p:spPr/>
        <p:txBody>
          <a:bodyPr rtlCol="0"/>
          <a:lstStyle>
            <a:defPPr>
              <a:defRPr lang="en-GB"/>
            </a:defPPr>
          </a:lstStyle>
          <a:p>
            <a:pPr rtl="0"/>
            <a:r>
              <a:rPr lang="en-GB" dirty="0"/>
              <a:t>2024</a:t>
            </a:r>
          </a:p>
        </p:txBody>
      </p:sp>
      <p:cxnSp>
        <p:nvCxnSpPr>
          <p:cNvPr id="11" name="Straight Connector 10"/>
          <p:cNvCxnSpPr/>
          <p:nvPr/>
        </p:nvCxnSpPr>
        <p:spPr>
          <a:xfrm flipH="1">
            <a:off x="803186" y="5514975"/>
            <a:ext cx="3416389" cy="0"/>
          </a:xfrm>
          <a:prstGeom prst="line">
            <a:avLst/>
          </a:prstGeom>
          <a:ln w="12700"/>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88967934-C6C3-F618-3E5A-598BE5434F5C}"/>
              </a:ext>
            </a:extLst>
          </p:cNvPr>
          <p:cNvPicPr>
            <a:picLocks noChangeAspect="1"/>
          </p:cNvPicPr>
          <p:nvPr/>
        </p:nvPicPr>
        <p:blipFill>
          <a:blip r:embed="rId4"/>
          <a:stretch>
            <a:fillRect/>
          </a:stretch>
        </p:blipFill>
        <p:spPr>
          <a:xfrm>
            <a:off x="3968545" y="5014034"/>
            <a:ext cx="3429000" cy="3429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10305" y="294518"/>
            <a:ext cx="5163982" cy="1645920"/>
          </a:xfrm>
        </p:spPr>
        <p:txBody>
          <a:bodyPr rtlCol="0"/>
          <a:lstStyle>
            <a:defPPr>
              <a:defRPr lang="en-GB"/>
            </a:defPPr>
          </a:lstStyle>
          <a:p>
            <a:pPr rtl="0"/>
            <a:r>
              <a:rPr lang="en-US" dirty="0"/>
              <a:t>Security and access control</a:t>
            </a:r>
            <a:endParaRPr lang="en-GB" dirty="0"/>
          </a:p>
        </p:txBody>
      </p:sp>
      <p:sp>
        <p:nvSpPr>
          <p:cNvPr id="4" name="Content Placeholder 3"/>
          <p:cNvSpPr>
            <a:spLocks noGrp="1"/>
          </p:cNvSpPr>
          <p:nvPr>
            <p:ph idx="1"/>
          </p:nvPr>
        </p:nvSpPr>
        <p:spPr>
          <a:xfrm>
            <a:off x="6251638" y="1809809"/>
            <a:ext cx="5321093" cy="3794577"/>
          </a:xfrm>
        </p:spPr>
        <p:txBody>
          <a:bodyPr rtlCol="0"/>
          <a:lstStyle>
            <a:defPPr>
              <a:defRPr lang="en-GB"/>
            </a:defPPr>
          </a:lstStyle>
          <a:p>
            <a:pPr algn="l">
              <a:buFont typeface="+mj-lt"/>
              <a:buAutoNum type="arabicPeriod"/>
            </a:pPr>
            <a:r>
              <a:rPr lang="en-GB" sz="2000" b="1" dirty="0">
                <a:solidFill>
                  <a:schemeClr val="bg1"/>
                </a:solidFill>
                <a:latin typeface="-apple-system"/>
              </a:rPr>
              <a:t>Authentication</a:t>
            </a:r>
            <a:r>
              <a:rPr lang="en-GB" sz="2000" dirty="0">
                <a:solidFill>
                  <a:schemeClr val="bg1"/>
                </a:solidFill>
                <a:latin typeface="-apple-system"/>
              </a:rPr>
              <a:t>: Verifies the identity of users through methods like passwords, biometrics, or security tokens</a:t>
            </a:r>
            <a:r>
              <a:rPr lang="en-GB" sz="2000" b="0" i="0" dirty="0">
                <a:solidFill>
                  <a:schemeClr val="bg1"/>
                </a:solidFill>
                <a:effectLst/>
                <a:latin typeface="-apple-system"/>
              </a:rPr>
              <a:t>.</a:t>
            </a:r>
          </a:p>
          <a:p>
            <a:pPr algn="l">
              <a:buFont typeface="+mj-lt"/>
              <a:buAutoNum type="arabicPeriod"/>
            </a:pPr>
            <a:r>
              <a:rPr lang="en-GB" sz="2000" b="1" dirty="0">
                <a:solidFill>
                  <a:schemeClr val="bg1"/>
                </a:solidFill>
                <a:latin typeface="-apple-system"/>
              </a:rPr>
              <a:t>Authorization</a:t>
            </a:r>
            <a:r>
              <a:rPr lang="en-GB" sz="2000" dirty="0">
                <a:solidFill>
                  <a:schemeClr val="bg1"/>
                </a:solidFill>
                <a:latin typeface="-apple-system"/>
              </a:rPr>
              <a:t>: Determines and grants the appropriate level of access to resources based on user roles and policies</a:t>
            </a:r>
            <a:r>
              <a:rPr lang="en-GB" sz="2000" b="0" i="0" dirty="0">
                <a:solidFill>
                  <a:schemeClr val="bg1"/>
                </a:solidFill>
                <a:effectLst/>
                <a:latin typeface="-apple-system"/>
              </a:rPr>
              <a:t>.</a:t>
            </a:r>
          </a:p>
          <a:p>
            <a:pPr algn="l">
              <a:buFont typeface="+mj-lt"/>
              <a:buAutoNum type="arabicPeriod"/>
            </a:pPr>
            <a:r>
              <a:rPr lang="en-GB" sz="2000" b="1" dirty="0">
                <a:solidFill>
                  <a:schemeClr val="bg1"/>
                </a:solidFill>
                <a:latin typeface="-apple-system"/>
              </a:rPr>
              <a:t>Monitoring</a:t>
            </a:r>
            <a:r>
              <a:rPr lang="en-GB" sz="2000" dirty="0">
                <a:solidFill>
                  <a:schemeClr val="bg1"/>
                </a:solidFill>
                <a:latin typeface="-apple-system"/>
              </a:rPr>
              <a:t>: Continuously tracks and audits access to detect and respond to unauthorized activities</a:t>
            </a:r>
            <a:r>
              <a:rPr lang="en-GB" sz="2000" b="0" i="0" dirty="0">
                <a:solidFill>
                  <a:schemeClr val="bg1"/>
                </a:solidFill>
                <a:effectLst/>
                <a:latin typeface="-apple-system"/>
              </a:rPr>
              <a:t>.</a:t>
            </a:r>
          </a:p>
          <a:p>
            <a:pPr rtl="0"/>
            <a:endParaRPr lang="en-GB" sz="2000" dirty="0">
              <a:solidFill>
                <a:schemeClr val="bg1"/>
              </a:solidFill>
            </a:endParaRPr>
          </a:p>
        </p:txBody>
      </p:sp>
      <p:sp>
        <p:nvSpPr>
          <p:cNvPr id="11" name="Slide Number Placeholder 10"/>
          <p:cNvSpPr>
            <a:spLocks noGrp="1"/>
          </p:cNvSpPr>
          <p:nvPr>
            <p:ph type="sldNum" sz="quarter" idx="12"/>
          </p:nvPr>
        </p:nvSpPr>
        <p:spPr/>
        <p:txBody>
          <a:bodyPr rtlCol="0"/>
          <a:lstStyle>
            <a:defPPr>
              <a:defRPr lang="en-GB"/>
            </a:defPPr>
          </a:lstStyle>
          <a:p>
            <a:pPr rtl="0"/>
            <a:fld id="{84D792B7-0397-C047-AE12-1A03F7E3DC83}" type="slidenum">
              <a:rPr lang="en-GB" smtClean="0"/>
              <a:t>8</a:t>
            </a:fld>
            <a:endParaRPr lang="en-GB" dirty="0"/>
          </a:p>
        </p:txBody>
      </p:sp>
      <p:sp>
        <p:nvSpPr>
          <p:cNvPr id="9" name="Date Placeholder 8"/>
          <p:cNvSpPr>
            <a:spLocks noGrp="1"/>
          </p:cNvSpPr>
          <p:nvPr>
            <p:ph type="dt" sz="half" idx="10"/>
          </p:nvPr>
        </p:nvSpPr>
        <p:spPr/>
        <p:txBody>
          <a:bodyPr rtlCol="0"/>
          <a:lstStyle>
            <a:defPPr>
              <a:defRPr lang="en-GB"/>
            </a:defPPr>
          </a:lstStyle>
          <a:p>
            <a:pPr rtl="0"/>
            <a:r>
              <a:rPr lang="en-GB" dirty="0"/>
              <a:t>2024</a:t>
            </a:r>
          </a:p>
        </p:txBody>
      </p:sp>
      <p:sp>
        <p:nvSpPr>
          <p:cNvPr id="7" name="TextBox 6"/>
          <p:cNvSpPr txBox="1"/>
          <p:nvPr/>
        </p:nvSpPr>
        <p:spPr>
          <a:xfrm>
            <a:off x="616640" y="754743"/>
            <a:ext cx="4115017" cy="4165600"/>
          </a:xfrm>
          <a:prstGeom prst="rect">
            <a:avLst/>
          </a:prstGeom>
          <a:noFill/>
        </p:spPr>
        <p:txBody>
          <a:bodyPr wrap="square" rtlCol="0">
            <a:spAutoFit/>
          </a:bodyPr>
          <a:lstStyle/>
          <a:p>
            <a:endParaRPr lang="en-GB" dirty="0"/>
          </a:p>
        </p:txBody>
      </p:sp>
      <p:pic>
        <p:nvPicPr>
          <p:cNvPr id="12" name="Picture 11"/>
          <p:cNvPicPr>
            <a:picLocks noChangeAspect="1"/>
          </p:cNvPicPr>
          <p:nvPr/>
        </p:nvPicPr>
        <p:blipFill>
          <a:blip r:embed="rId3"/>
          <a:srcRect/>
          <a:stretch>
            <a:fillRect/>
          </a:stretch>
        </p:blipFill>
        <p:spPr>
          <a:xfrm>
            <a:off x="486014" y="1709450"/>
            <a:ext cx="5573889" cy="3210893"/>
          </a:xfrm>
          <a:prstGeom prst="rect">
            <a:avLst/>
          </a:prstGeom>
        </p:spPr>
      </p:pic>
      <p:pic>
        <p:nvPicPr>
          <p:cNvPr id="6" name="Picture 5">
            <a:extLst>
              <a:ext uri="{FF2B5EF4-FFF2-40B4-BE49-F238E27FC236}">
                <a16:creationId xmlns:a16="http://schemas.microsoft.com/office/drawing/2014/main" id="{E446D051-2593-A66E-23CF-D44F4878DA6B}"/>
              </a:ext>
            </a:extLst>
          </p:cNvPr>
          <p:cNvPicPr>
            <a:picLocks noChangeAspect="1"/>
          </p:cNvPicPr>
          <p:nvPr/>
        </p:nvPicPr>
        <p:blipFill>
          <a:blip r:embed="rId4"/>
          <a:stretch>
            <a:fillRect/>
          </a:stretch>
        </p:blipFill>
        <p:spPr>
          <a:xfrm>
            <a:off x="10043652" y="5498935"/>
            <a:ext cx="1930635" cy="1930635"/>
          </a:xfrm>
          <a:prstGeom prst="rect">
            <a:avLst/>
          </a:prstGeom>
        </p:spPr>
      </p:pic>
      <p:pic>
        <p:nvPicPr>
          <p:cNvPr id="8" name="Picture 7">
            <a:extLst>
              <a:ext uri="{FF2B5EF4-FFF2-40B4-BE49-F238E27FC236}">
                <a16:creationId xmlns:a16="http://schemas.microsoft.com/office/drawing/2014/main" id="{59DAF4C8-B013-CE8C-9D36-5A5FA031DC22}"/>
              </a:ext>
            </a:extLst>
          </p:cNvPr>
          <p:cNvPicPr>
            <a:picLocks noChangeAspect="1"/>
          </p:cNvPicPr>
          <p:nvPr/>
        </p:nvPicPr>
        <p:blipFill>
          <a:blip r:embed="rId5"/>
          <a:stretch>
            <a:fillRect/>
          </a:stretch>
        </p:blipFill>
        <p:spPr>
          <a:xfrm>
            <a:off x="3968545" y="5014034"/>
            <a:ext cx="3429000" cy="3429000"/>
          </a:xfrm>
          <a:prstGeom prst="rect">
            <a:avLst/>
          </a:prstGeom>
        </p:spPr>
      </p:pic>
      <p:pic>
        <p:nvPicPr>
          <p:cNvPr id="10" name="Picture 9">
            <a:extLst>
              <a:ext uri="{FF2B5EF4-FFF2-40B4-BE49-F238E27FC236}">
                <a16:creationId xmlns:a16="http://schemas.microsoft.com/office/drawing/2014/main" id="{26386147-C9D2-1C93-C5B2-1C2C5CE5AA55}"/>
              </a:ext>
            </a:extLst>
          </p:cNvPr>
          <p:cNvPicPr>
            <a:picLocks noChangeAspect="1"/>
          </p:cNvPicPr>
          <p:nvPr/>
        </p:nvPicPr>
        <p:blipFill>
          <a:blip r:embed="rId6"/>
          <a:stretch>
            <a:fillRect/>
          </a:stretch>
        </p:blipFill>
        <p:spPr>
          <a:xfrm>
            <a:off x="-29125" y="5884819"/>
            <a:ext cx="2034959" cy="114605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017"/>
            <a:ext cx="5050971" cy="969264"/>
          </a:xfrm>
        </p:spPr>
        <p:txBody>
          <a:bodyPr rtlCol="0"/>
          <a:lstStyle>
            <a:defPPr>
              <a:defRPr lang="en-GB"/>
            </a:defPPr>
          </a:lstStyle>
          <a:p>
            <a:pPr rtl="0"/>
            <a:r>
              <a:rPr lang="en-US" sz="3600" dirty="0"/>
              <a:t>User interface</a:t>
            </a:r>
            <a:endParaRPr lang="en-GB" sz="3600" dirty="0"/>
          </a:p>
        </p:txBody>
      </p:sp>
      <p:pic>
        <p:nvPicPr>
          <p:cNvPr id="50" name="Picture Placeholder 49"/>
          <p:cNvPicPr>
            <a:picLocks noGrp="1" noChangeAspect="1"/>
          </p:cNvPicPr>
          <p:nvPr>
            <p:ph type="pic" sz="quarter" idx="13"/>
          </p:nvPr>
        </p:nvPicPr>
        <p:blipFill>
          <a:blip r:embed="rId3"/>
          <a:srcRect l="4512" r="4512"/>
          <a:stretch>
            <a:fillRect/>
          </a:stretch>
        </p:blipFill>
        <p:spPr>
          <a:ln>
            <a:noFill/>
          </a:ln>
        </p:spPr>
      </p:pic>
      <p:sp>
        <p:nvSpPr>
          <p:cNvPr id="4" name="Content Placeholder 3"/>
          <p:cNvSpPr>
            <a:spLocks noGrp="1"/>
          </p:cNvSpPr>
          <p:nvPr>
            <p:ph sz="half" idx="2"/>
          </p:nvPr>
        </p:nvSpPr>
        <p:spPr>
          <a:xfrm>
            <a:off x="6414944" y="1732277"/>
            <a:ext cx="5157787" cy="4467501"/>
          </a:xfrm>
        </p:spPr>
        <p:txBody>
          <a:bodyPr rtlCol="0"/>
          <a:lstStyle>
            <a:defPPr>
              <a:defRPr lang="en-GB"/>
            </a:defPPr>
          </a:lstStyle>
          <a:p>
            <a:pPr marL="0" indent="0" rtl="0">
              <a:buNone/>
            </a:pPr>
            <a:r>
              <a:rPr lang="en-GB" sz="2000" b="1" dirty="0"/>
              <a:t>Interaction Point: </a:t>
            </a:r>
            <a:r>
              <a:rPr lang="en-GB" dirty="0"/>
              <a:t>The UI is where users interact with the computer, using elements like screens and keyboards.</a:t>
            </a:r>
          </a:p>
          <a:p>
            <a:pPr marL="0" indent="0" rtl="0">
              <a:buNone/>
            </a:pPr>
            <a:r>
              <a:rPr lang="en-GB" b="1" dirty="0"/>
              <a:t>Usability: </a:t>
            </a:r>
            <a:r>
              <a:rPr lang="en-GB" dirty="0"/>
              <a:t>It focuses on making interactions easy and efficient for users.</a:t>
            </a:r>
          </a:p>
          <a:p>
            <a:pPr marL="0" indent="0" rtl="0">
              <a:buNone/>
            </a:pPr>
            <a:r>
              <a:rPr lang="en-GB" sz="2000" b="1" dirty="0"/>
              <a:t>Design:</a:t>
            </a:r>
            <a:r>
              <a:rPr lang="en-GB" dirty="0"/>
              <a:t> Combines visual appeal with functionality for an intuitive experience.</a:t>
            </a:r>
          </a:p>
        </p:txBody>
      </p:sp>
      <p:sp>
        <p:nvSpPr>
          <p:cNvPr id="15" name="Slide Number Placeholder 14"/>
          <p:cNvSpPr>
            <a:spLocks noGrp="1"/>
          </p:cNvSpPr>
          <p:nvPr>
            <p:ph type="sldNum" sz="quarter" idx="12"/>
          </p:nvPr>
        </p:nvSpPr>
        <p:spPr/>
        <p:txBody>
          <a:bodyPr rtlCol="0"/>
          <a:lstStyle>
            <a:defPPr>
              <a:defRPr lang="en-GB"/>
            </a:defPPr>
          </a:lstStyle>
          <a:p>
            <a:pPr rtl="0"/>
            <a:fld id="{84D792B7-0397-C047-AE12-1A03F7E3DC83}" type="slidenum">
              <a:rPr lang="en-GB" smtClean="0"/>
              <a:t>9</a:t>
            </a:fld>
            <a:endParaRPr lang="en-GB" dirty="0"/>
          </a:p>
        </p:txBody>
      </p:sp>
      <p:sp>
        <p:nvSpPr>
          <p:cNvPr id="13" name="Date Placeholder 12"/>
          <p:cNvSpPr>
            <a:spLocks noGrp="1"/>
          </p:cNvSpPr>
          <p:nvPr>
            <p:ph type="dt" sz="half" idx="10"/>
          </p:nvPr>
        </p:nvSpPr>
        <p:spPr/>
        <p:txBody>
          <a:bodyPr rtlCol="0"/>
          <a:lstStyle>
            <a:defPPr>
              <a:defRPr lang="en-GB"/>
            </a:defPPr>
          </a:lstStyle>
          <a:p>
            <a:pPr rtl="0"/>
            <a:r>
              <a:rPr lang="en-GB" dirty="0"/>
              <a:t>2024</a:t>
            </a:r>
          </a:p>
        </p:txBody>
      </p:sp>
      <p:pic>
        <p:nvPicPr>
          <p:cNvPr id="5" name="Picture 4">
            <a:extLst>
              <a:ext uri="{FF2B5EF4-FFF2-40B4-BE49-F238E27FC236}">
                <a16:creationId xmlns:a16="http://schemas.microsoft.com/office/drawing/2014/main" id="{6A28D458-1D68-5847-290F-D81FE856451C}"/>
              </a:ext>
            </a:extLst>
          </p:cNvPr>
          <p:cNvPicPr>
            <a:picLocks noChangeAspect="1"/>
          </p:cNvPicPr>
          <p:nvPr/>
        </p:nvPicPr>
        <p:blipFill>
          <a:blip r:embed="rId4"/>
          <a:stretch>
            <a:fillRect/>
          </a:stretch>
        </p:blipFill>
        <p:spPr>
          <a:xfrm>
            <a:off x="3968545" y="5014034"/>
            <a:ext cx="3429000" cy="3429000"/>
          </a:xfrm>
          <a:prstGeom prst="rect">
            <a:avLst/>
          </a:prstGeom>
        </p:spPr>
      </p:pic>
      <p:pic>
        <p:nvPicPr>
          <p:cNvPr id="8" name="Picture 7">
            <a:extLst>
              <a:ext uri="{FF2B5EF4-FFF2-40B4-BE49-F238E27FC236}">
                <a16:creationId xmlns:a16="http://schemas.microsoft.com/office/drawing/2014/main" id="{99BE7270-B4D6-7F1C-3093-113B0D50ED15}"/>
              </a:ext>
            </a:extLst>
          </p:cNvPr>
          <p:cNvPicPr>
            <a:picLocks noChangeAspect="1"/>
          </p:cNvPicPr>
          <p:nvPr/>
        </p:nvPicPr>
        <p:blipFill>
          <a:blip r:embed="rId5"/>
          <a:stretch>
            <a:fillRect/>
          </a:stretch>
        </p:blipFill>
        <p:spPr>
          <a:xfrm>
            <a:off x="2140037" y="5944607"/>
            <a:ext cx="2134181" cy="1146053"/>
          </a:xfrm>
          <a:prstGeom prst="rect">
            <a:avLst/>
          </a:prstGeom>
        </p:spPr>
      </p:pic>
      <p:pic>
        <p:nvPicPr>
          <p:cNvPr id="10" name="Picture 9">
            <a:extLst>
              <a:ext uri="{FF2B5EF4-FFF2-40B4-BE49-F238E27FC236}">
                <a16:creationId xmlns:a16="http://schemas.microsoft.com/office/drawing/2014/main" id="{80F1DB6F-4D76-0F19-6F33-9F877A9B354F}"/>
              </a:ext>
            </a:extLst>
          </p:cNvPr>
          <p:cNvPicPr>
            <a:picLocks noChangeAspect="1"/>
          </p:cNvPicPr>
          <p:nvPr/>
        </p:nvPicPr>
        <p:blipFill>
          <a:blip r:embed="rId6"/>
          <a:stretch>
            <a:fillRect/>
          </a:stretch>
        </p:blipFill>
        <p:spPr>
          <a:xfrm>
            <a:off x="7195670" y="5472586"/>
            <a:ext cx="1930635" cy="193063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B373E-6FDE-4773-A0C6-CDA9846E30C9}">
  <ds:schemaRefs/>
</ds:datastoreItem>
</file>

<file path=customXml/itemProps2.xml><?xml version="1.0" encoding="utf-8"?>
<ds:datastoreItem xmlns:ds="http://schemas.openxmlformats.org/officeDocument/2006/customXml" ds:itemID="{9C741A42-9646-4B63-A6BC-7DA2EE5F87DC}">
  <ds:schemaRefs/>
</ds:datastoreItem>
</file>

<file path=customXml/itemProps3.xml><?xml version="1.0" encoding="utf-8"?>
<ds:datastoreItem xmlns:ds="http://schemas.openxmlformats.org/officeDocument/2006/customXml" ds:itemID="{CBB8FCA9-2C7D-45A4-87C8-02C272E9F4DD}">
  <ds:schemaRefs/>
</ds:datastoreItem>
</file>

<file path=docProps/app.xml><?xml version="1.0" encoding="utf-8"?>
<Properties xmlns="http://schemas.openxmlformats.org/officeDocument/2006/extended-properties" xmlns:vt="http://schemas.openxmlformats.org/officeDocument/2006/docPropsVTypes">
  <Template>City design</Template>
  <TotalTime>59</TotalTime>
  <Words>442</Words>
  <Application>Microsoft Office PowerPoint</Application>
  <PresentationFormat>Widescreen</PresentationFormat>
  <Paragraphs>64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Aptos</vt:lpstr>
      <vt:lpstr>Arial</vt:lpstr>
      <vt:lpstr>Avenir Next LT Pro</vt:lpstr>
      <vt:lpstr>Calibri</vt:lpstr>
      <vt:lpstr>Felix Titling</vt:lpstr>
      <vt:lpstr>Gill Sans Nova Light</vt:lpstr>
      <vt:lpstr>Wingdings</vt:lpstr>
      <vt:lpstr>Office Theme</vt:lpstr>
      <vt:lpstr>Function of operating system</vt:lpstr>
      <vt:lpstr>Agenda</vt:lpstr>
      <vt:lpstr>INTRODUCTION</vt:lpstr>
      <vt:lpstr> Process Management  Process Scheduling: Determines the order in  which processes run to optimize CPU usage.  Process Synchronization: Coordinates processes sharing resources to prevent conflicts.  Inter-Process Communication (IPC): Enables processes to exchange data and coordinate actions.</vt:lpstr>
      <vt:lpstr>Memory management</vt:lpstr>
      <vt:lpstr>File system Management</vt:lpstr>
      <vt:lpstr> input output Management system  Device Communication: Manages communication between the computer and external devices, ensuring data is correctly transferred.  Interrupt Handling: Handles interrupts from I/O devices to manage data flow and prioritize tasks.  Error Management: Detects and handles errors during data transfer to maintain system stability</vt:lpstr>
      <vt:lpstr>Security and access control</vt:lpstr>
      <vt:lpstr>User interface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 Dahal</dc:creator>
  <cp:lastModifiedBy>Pratik Dahal</cp:lastModifiedBy>
  <cp:revision>19</cp:revision>
  <dcterms:created xsi:type="dcterms:W3CDTF">2024-09-03T07:57:00Z</dcterms:created>
  <dcterms:modified xsi:type="dcterms:W3CDTF">2024-09-12T08:58:00Z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389F59E4D83E4E34A61F43F39145C71E_12</vt:lpwstr>
  </property>
  <property fmtid="{D5CDD505-2E9C-101B-9397-08002B2CF9AE}" pid="4" name="KSOProductBuildVer">
    <vt:lpwstr>2057-12.2.0.17562</vt:lpwstr>
  </property>
</Properties>
</file>